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9" r:id="rId3"/>
    <p:sldId id="315" r:id="rId4"/>
    <p:sldId id="317" r:id="rId5"/>
    <p:sldId id="329" r:id="rId6"/>
    <p:sldId id="319" r:id="rId7"/>
    <p:sldId id="328" r:id="rId8"/>
    <p:sldId id="311" r:id="rId9"/>
    <p:sldId id="327" r:id="rId10"/>
    <p:sldId id="326" r:id="rId11"/>
    <p:sldId id="325" r:id="rId12"/>
    <p:sldId id="324" r:id="rId13"/>
    <p:sldId id="330" r:id="rId14"/>
    <p:sldId id="316" r:id="rId15"/>
    <p:sldId id="33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1D4C34-B539-9DF8-C616-91008D76078B}" name="Cammarata, Miki" initials="MC" userId="S::cammaratam@wpunj.edu::0cfe190a-feb9-4c6a-81d8-b0b6ba57d302" providerId="AD"/>
  <p188:author id="{E92AE99B-7388-E744-1FC3-9A68095F157C}" name="Lubeck, Eileen" initials="LE" userId="S::lubecke@wpunj.edu::8d7ef644-97a6-4fa2-9998-12b85e0309b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eck, Eileen" initials="LE" lastIdx="2" clrIdx="0">
    <p:extLst>
      <p:ext uri="{19B8F6BF-5375-455C-9EA6-DF929625EA0E}">
        <p15:presenceInfo xmlns:p15="http://schemas.microsoft.com/office/powerpoint/2012/main" userId="S-1-5-21-148055195-1896420979-943750798-10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8" autoAdjust="0"/>
  </p:normalViewPr>
  <p:slideViewPr>
    <p:cSldViewPr snapToGrid="0">
      <p:cViewPr varScale="1">
        <p:scale>
          <a:sx n="98" d="100"/>
          <a:sy n="98" d="100"/>
        </p:scale>
        <p:origin x="6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tz, Saddarra" userId="dda587c1-5197-4b54-ae47-cfb2fc6a8d3a" providerId="ADAL" clId="{74DB784D-91E6-47B2-A795-F2512BC767B5}"/>
    <pc:docChg chg="custSel modSld">
      <pc:chgData name="Wertz, Saddarra" userId="dda587c1-5197-4b54-ae47-cfb2fc6a8d3a" providerId="ADAL" clId="{74DB784D-91E6-47B2-A795-F2512BC767B5}" dt="2025-08-12T20:08:01.736" v="6" actId="1076"/>
      <pc:docMkLst>
        <pc:docMk/>
      </pc:docMkLst>
      <pc:sldChg chg="addSp delSp modSp mod">
        <pc:chgData name="Wertz, Saddarra" userId="dda587c1-5197-4b54-ae47-cfb2fc6a8d3a" providerId="ADAL" clId="{74DB784D-91E6-47B2-A795-F2512BC767B5}" dt="2025-08-12T20:08:01.736" v="6" actId="1076"/>
        <pc:sldMkLst>
          <pc:docMk/>
          <pc:sldMk cId="2941724956" sldId="330"/>
        </pc:sldMkLst>
        <pc:spChg chg="add del mod">
          <ac:chgData name="Wertz, Saddarra" userId="dda587c1-5197-4b54-ae47-cfb2fc6a8d3a" providerId="ADAL" clId="{74DB784D-91E6-47B2-A795-F2512BC767B5}" dt="2025-08-12T20:07:52.268" v="1" actId="22"/>
          <ac:spMkLst>
            <pc:docMk/>
            <pc:sldMk cId="2941724956" sldId="330"/>
            <ac:spMk id="13" creationId="{EAC9BFCC-1464-1058-F9C1-A41FE8C38A02}"/>
          </ac:spMkLst>
        </pc:spChg>
        <pc:picChg chg="del">
          <ac:chgData name="Wertz, Saddarra" userId="dda587c1-5197-4b54-ae47-cfb2fc6a8d3a" providerId="ADAL" clId="{74DB784D-91E6-47B2-A795-F2512BC767B5}" dt="2025-08-12T20:07:50.334" v="0" actId="478"/>
          <ac:picMkLst>
            <pc:docMk/>
            <pc:sldMk cId="2941724956" sldId="330"/>
            <ac:picMk id="11" creationId="{1BB9D464-F056-C067-7920-950A6B9B7FDB}"/>
          </ac:picMkLst>
        </pc:picChg>
        <pc:picChg chg="add mod ord">
          <ac:chgData name="Wertz, Saddarra" userId="dda587c1-5197-4b54-ae47-cfb2fc6a8d3a" providerId="ADAL" clId="{74DB784D-91E6-47B2-A795-F2512BC767B5}" dt="2025-08-12T20:08:01.736" v="6" actId="1076"/>
          <ac:picMkLst>
            <pc:docMk/>
            <pc:sldMk cId="2941724956" sldId="330"/>
            <ac:picMk id="16" creationId="{847E9F44-0434-1137-1BEB-0B4A1714F3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567544-EC8A-4A2B-A625-56757BC1855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946B9A-CE43-4EBC-B29E-D51A18EC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3A11-A484-CECD-F41B-87AC9793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00222-E2FD-75ED-ADC1-E7C891063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FADE8-434B-D458-5118-35143ADFF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61FD-3238-4D75-C731-FE5B3EDE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28DFB-DE03-826E-C437-EC8B0E6D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74F16-6D3D-691A-5D9C-7C70328AB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CA3D8-28BD-3FBB-A2E9-1454C61C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6F39A-0A19-A56A-0465-0882FA14C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C1C6-DE72-1AF0-E4C9-28FB1598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76B7C-FFF5-370C-98F6-F4CC8AD1C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AF0DF-FFCF-9784-A600-248D42635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F8948-EFE1-B715-CD1C-8B2B6E5C9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BC710-4B7D-E347-56A8-606AE602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197A7-6A11-3E5C-FE95-7372B679A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8D68B-FF68-7B05-A370-C4A4C776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DC192-C480-9A38-22D4-BB05FB579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0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0BB5A-03A7-0C68-4840-895F6EEFF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2C5DF-6D4F-EFD5-D210-6839B83FE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11FBF-3C47-2C99-C7EE-00EFBF128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BF37-DEF9-B7D2-5982-4649C4924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4ABD-1E21-E866-3B5A-D1964245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1EADB-5298-3753-46F7-6821C34D0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9EFDC-4D7E-07C4-AD25-64C048ED7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2741-96C3-4694-0BF4-869AAD7D0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8560D-99B2-E8A4-4F23-A426A69C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95860-C49C-581B-4193-DEB5AEAFE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F6645-F039-AA11-1AC2-273934E57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4509-FD79-0940-00CE-69AFFEC9F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3CFB-36F5-01D1-339D-37AE2B8C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B183D-208F-D202-06C3-F36542BEC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54383-B6EF-1780-E41B-D9B32CF92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E816-DDAD-F290-1AE8-22264DE44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E63C8-3349-6085-FEAC-EA546F44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9F6AE-E68E-79C3-0E2D-577645A81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2A58E-C553-D2A3-F0A0-685367B98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CFD1D-0C7E-B52B-9998-C4DD90B1C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4116-6CE8-1423-D6E5-59C53F37E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AD2D7-E9DD-125E-5B2A-31BC7430F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E01E9-E122-8BD5-81DE-CADF113C7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09AA-D101-0E5E-A9DD-1368E0C0F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51D2-C8D6-D511-7744-F3B68999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162C1-8330-D2C4-C08D-003C291A5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25C0-FF1F-CD50-98E0-159E1C7EA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437BC-3F51-BEF4-1226-414B27487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CC416-0B5A-C190-CC30-14D58578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C68B3-BF7F-A704-E880-DE0225FCD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4FDCC-99F5-8859-668E-166AFA8D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0ABA5-3C45-BBEF-9F5E-F83EBDF62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46B9A-CE43-4EBC-B29E-D51A18EC7C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97A-C3BA-45E8-AF72-A4CFD1C3D9B9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4E59-2E94-4BD9-A6CF-90512CFB7C9F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562-7124-419B-8EF5-0218AF260AA7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3934264" y="1555261"/>
            <a:ext cx="853441" cy="853441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1" y="1"/>
            <a:ext cx="2489199" cy="248919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84200"/>
            <a:ext cx="4968876" cy="5651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4482610"/>
            <a:ext cx="5088596" cy="17530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584200"/>
            <a:ext cx="5088596" cy="3777761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7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5BF8A-004D-94E1-4FBE-91EC9AA18123}"/>
              </a:ext>
            </a:extLst>
          </p:cNvPr>
          <p:cNvSpPr/>
          <p:nvPr userDrawn="1"/>
        </p:nvSpPr>
        <p:spPr>
          <a:xfrm>
            <a:off x="188916" y="584200"/>
            <a:ext cx="10869606" cy="566674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01BBD8-8FB4-3E34-468E-B47FB2E3021E}"/>
              </a:ext>
            </a:extLst>
          </p:cNvPr>
          <p:cNvSpPr/>
          <p:nvPr userDrawn="1"/>
        </p:nvSpPr>
        <p:spPr>
          <a:xfrm>
            <a:off x="188915" y="571501"/>
            <a:ext cx="2097085" cy="2097085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F7D2A6-FC5D-3671-CC9F-82B0B40BCCBC}"/>
              </a:ext>
            </a:extLst>
          </p:cNvPr>
          <p:cNvSpPr/>
          <p:nvPr userDrawn="1"/>
        </p:nvSpPr>
        <p:spPr>
          <a:xfrm flipH="1" flipV="1">
            <a:off x="8969057" y="4161082"/>
            <a:ext cx="2097085" cy="2097085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9598819" y="999097"/>
            <a:ext cx="853441" cy="853441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solidFill>
                <a:schemeClr val="bg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1899" y="4032003"/>
            <a:ext cx="8803640" cy="1546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899" y="1425818"/>
            <a:ext cx="8803640" cy="248553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987A55-0CFD-1DD6-90FF-2C3F57A7D30D}"/>
              </a:ext>
            </a:extLst>
          </p:cNvPr>
          <p:cNvSpPr/>
          <p:nvPr userDrawn="1"/>
        </p:nvSpPr>
        <p:spPr>
          <a:xfrm>
            <a:off x="0" y="0"/>
            <a:ext cx="10164762" cy="6858000"/>
          </a:xfrm>
          <a:custGeom>
            <a:avLst/>
            <a:gdLst>
              <a:gd name="connsiteX0" fmla="*/ 0 w 10164762"/>
              <a:gd name="connsiteY0" fmla="*/ 0 h 6858000"/>
              <a:gd name="connsiteX1" fmla="*/ 10164762 w 10164762"/>
              <a:gd name="connsiteY1" fmla="*/ 0 h 6858000"/>
              <a:gd name="connsiteX2" fmla="*/ 10151536 w 10164762"/>
              <a:gd name="connsiteY2" fmla="*/ 521917 h 6858000"/>
              <a:gd name="connsiteX3" fmla="*/ 7524141 w 10164762"/>
              <a:gd name="connsiteY3" fmla="*/ 6819402 h 6858000"/>
              <a:gd name="connsiteX4" fmla="*/ 7487259 w 10164762"/>
              <a:gd name="connsiteY4" fmla="*/ 6858000 h 6858000"/>
              <a:gd name="connsiteX5" fmla="*/ 0 w 1016476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4762" h="6858000">
                <a:moveTo>
                  <a:pt x="0" y="0"/>
                </a:moveTo>
                <a:lnTo>
                  <a:pt x="10164762" y="0"/>
                </a:lnTo>
                <a:lnTo>
                  <a:pt x="10151536" y="521917"/>
                </a:lnTo>
                <a:cubicBezTo>
                  <a:pt x="10028587" y="2942040"/>
                  <a:pt x="9055426" y="5138348"/>
                  <a:pt x="7524141" y="6819402"/>
                </a:cubicBezTo>
                <a:lnTo>
                  <a:pt x="748725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9738041" y="5808979"/>
            <a:ext cx="853441" cy="853441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solidFill>
                <a:schemeClr val="bg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4032003"/>
            <a:ext cx="7451725" cy="1546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1425818"/>
            <a:ext cx="7451725" cy="2485536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9369863" y="1725441"/>
            <a:ext cx="853441" cy="853441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0" y="0"/>
            <a:ext cx="4521200" cy="4521200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" y="584200"/>
            <a:ext cx="4968876" cy="5651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3719829"/>
            <a:ext cx="4968876" cy="1309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211580"/>
            <a:ext cx="4968876" cy="2387600"/>
          </a:xfrm>
        </p:spPr>
        <p:txBody>
          <a:bodyPr anchor="b">
            <a:noAutofit/>
          </a:bodyPr>
          <a:lstStyle/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982E7-E4F4-0FA7-66B7-76ACB5C32BB3}"/>
              </a:ext>
            </a:extLst>
          </p:cNvPr>
          <p:cNvSpPr/>
          <p:nvPr userDrawn="1"/>
        </p:nvSpPr>
        <p:spPr>
          <a:xfrm>
            <a:off x="0" y="1511300"/>
            <a:ext cx="11232091" cy="38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0194288" y="4907279"/>
            <a:ext cx="853441" cy="853441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>
            <a:off x="0" y="1511300"/>
            <a:ext cx="1257299" cy="125729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3719829"/>
            <a:ext cx="10404475" cy="1309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1841500"/>
            <a:ext cx="10404475" cy="175768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70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5773733" y="2012044"/>
            <a:ext cx="644534" cy="644534"/>
          </a:xfrm>
          <a:prstGeom prst="star4">
            <a:avLst>
              <a:gd name="adj" fmla="val 137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 flipH="1">
            <a:off x="9974791" y="1488440"/>
            <a:ext cx="1257299" cy="1257299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9700" y="3719829"/>
            <a:ext cx="8755063" cy="1309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841500"/>
            <a:ext cx="8755063" cy="1757680"/>
          </a:xfrm>
        </p:spPr>
        <p:txBody>
          <a:bodyPr anchor="b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150726C-16E0-3863-7310-5A6151161BEE}"/>
              </a:ext>
            </a:extLst>
          </p:cNvPr>
          <p:cNvSpPr/>
          <p:nvPr userDrawn="1"/>
        </p:nvSpPr>
        <p:spPr>
          <a:xfrm>
            <a:off x="660399" y="1488440"/>
            <a:ext cx="10571691" cy="385826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3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4" cy="11303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0401" y="266118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1ED00FF-B5D4-9139-FAB1-607CBFF0B46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60401" y="196952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1</a:t>
            </a:r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7825" y="196952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20F892AB-B6DD-B000-8809-C7A93C98D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01" y="381357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6702FDD-660A-3DD1-C106-80008123F2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01" y="312191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2</a:t>
            </a:r>
            <a:endParaRPr lang="en-ID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06478A75-7F2E-BB1A-0623-BAEFE948BD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47825" y="312191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6399FA2-1FBD-8D70-4315-AC80DAFD6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01" y="496596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E7387AA2-D883-A77C-82D9-7C00F0A699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401" y="427430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3</a:t>
            </a:r>
            <a:endParaRPr lang="en-ID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8D071C-7507-6673-548F-CECD00702B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47825" y="427430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3B624F81-0DB5-CA71-483A-84F52F13A3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401" y="6118358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98A7562F-F021-5D4D-CADA-E6AE9B8FC5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0401" y="5426694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4</a:t>
            </a:r>
            <a:endParaRPr lang="en-ID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F1993993-B9A1-FE6D-5EEC-E2C8ADA465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47825" y="5426692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A6A9DE62-0C77-9512-217F-99617B6A54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7926" y="266118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A366FAD5-AA45-194C-35F9-E2D7F594BE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7926" y="196952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5</a:t>
            </a:r>
            <a:endParaRPr lang="en-ID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FFBB07BF-00AD-8A53-6392-5E7BB40FC9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45350" y="1969523"/>
            <a:ext cx="3819525" cy="6490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CF48C37-AA04-3387-42C2-A3A23D125D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7926" y="381357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FCDAA2EB-5ACB-D01E-021F-B62785E12D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7926" y="312191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6</a:t>
            </a:r>
            <a:endParaRPr lang="en-ID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F4687896-E15B-B9A2-BAF7-54E4BFE642E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45350" y="3121913"/>
            <a:ext cx="3819525" cy="6490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CD3AA8AF-0F2A-EADB-EA5A-CFE43A3F8D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7926" y="496596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30B182A3-3FA5-BE2D-6873-FC3637C37D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57926" y="427430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7</a:t>
            </a:r>
            <a:endParaRPr lang="en-ID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017950ED-51BC-393E-5757-D0B6DE76046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45350" y="4274303"/>
            <a:ext cx="3819525" cy="6490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82" name="Text Placeholder 29">
            <a:extLst>
              <a:ext uri="{FF2B5EF4-FFF2-40B4-BE49-F238E27FC236}">
                <a16:creationId xmlns:a16="http://schemas.microsoft.com/office/drawing/2014/main" id="{AB9EFCBC-12A6-8901-89B1-D62540504C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57926" y="6118358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83" name="Text Placeholder 29">
            <a:extLst>
              <a:ext uri="{FF2B5EF4-FFF2-40B4-BE49-F238E27FC236}">
                <a16:creationId xmlns:a16="http://schemas.microsoft.com/office/drawing/2014/main" id="{CB7BA248-536C-B6CB-8E15-B9788815D9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57926" y="5426694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8</a:t>
            </a:r>
          </a:p>
        </p:txBody>
      </p:sp>
      <p:sp>
        <p:nvSpPr>
          <p:cNvPr id="84" name="Text Placeholder 29">
            <a:extLst>
              <a:ext uri="{FF2B5EF4-FFF2-40B4-BE49-F238E27FC236}">
                <a16:creationId xmlns:a16="http://schemas.microsoft.com/office/drawing/2014/main" id="{74CFEEFF-A93A-2AE5-0751-8E40A9C6FF7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245350" y="5426692"/>
            <a:ext cx="3819525" cy="6490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2862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4" cy="11303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0401" y="266118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1ED00FF-B5D4-9139-FAB1-607CBFF0B46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60401" y="196952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1</a:t>
            </a:r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7825" y="196952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20F892AB-B6DD-B000-8809-C7A93C98D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01" y="381357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6702FDD-660A-3DD1-C106-80008123F2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01" y="312191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2</a:t>
            </a:r>
            <a:endParaRPr lang="en-ID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06478A75-7F2E-BB1A-0623-BAEFE948BD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47825" y="312191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6399FA2-1FBD-8D70-4315-AC80DAFD6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01" y="4965969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E7387AA2-D883-A77C-82D9-7C00F0A699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401" y="4274305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3</a:t>
            </a:r>
            <a:endParaRPr lang="en-ID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8D071C-7507-6673-548F-CECD00702B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47825" y="4274303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3B624F81-0DB5-CA71-483A-84F52F13A3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401" y="6118358"/>
            <a:ext cx="787400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98A7562F-F021-5D4D-CADA-E6AE9B8FC5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0401" y="5426694"/>
            <a:ext cx="787399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4</a:t>
            </a:r>
            <a:endParaRPr lang="en-ID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F1993993-B9A1-FE6D-5EEC-E2C8ADA465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47825" y="5426692"/>
            <a:ext cx="3819525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41EA4-37D1-CA1E-23DD-6036B95F9239}"/>
              </a:ext>
            </a:extLst>
          </p:cNvPr>
          <p:cNvSpPr/>
          <p:nvPr userDrawn="1"/>
        </p:nvSpPr>
        <p:spPr>
          <a:xfrm>
            <a:off x="6095999" y="1969523"/>
            <a:ext cx="4968875" cy="4888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58AF99-5DB1-653F-DD6B-4D345ACBC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114" y="2143771"/>
            <a:ext cx="4614645" cy="45399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418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E500-A9FF-419C-AEBB-E44C8CC8D82F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4" cy="11303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 rot="5400000">
            <a:off x="395037" y="2234886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9907" y="1969523"/>
            <a:ext cx="9204856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395037" y="3138939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9907" y="2873576"/>
            <a:ext cx="9204856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95037" y="4042992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9907" y="3777629"/>
            <a:ext cx="9204856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395037" y="4947045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9907" y="4681682"/>
            <a:ext cx="9204856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395037" y="5851098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907" y="5585735"/>
            <a:ext cx="9204856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941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4" cy="11303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 rot="5400000">
            <a:off x="4820988" y="2234886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85858" y="1969523"/>
            <a:ext cx="5679017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4820988" y="3138939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85858" y="2873576"/>
            <a:ext cx="5679017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4820988" y="4042992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85858" y="3777629"/>
            <a:ext cx="5679017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4820988" y="4947045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5858" y="4681682"/>
            <a:ext cx="5679017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4820988" y="5851098"/>
            <a:ext cx="649031" cy="11830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85858" y="5585735"/>
            <a:ext cx="5679017" cy="649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7A80C670-C190-B7BB-C552-241C4B45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01" y="1969523"/>
            <a:ext cx="3884538" cy="42661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5F8A8C-D68D-845B-6757-FA3DEABAE061}"/>
              </a:ext>
            </a:extLst>
          </p:cNvPr>
          <p:cNvSpPr/>
          <p:nvPr userDrawn="1"/>
        </p:nvSpPr>
        <p:spPr>
          <a:xfrm>
            <a:off x="660399" y="6235700"/>
            <a:ext cx="3884537" cy="62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</p:spTree>
    <p:extLst>
      <p:ext uri="{BB962C8B-B14F-4D97-AF65-F5344CB8AC3E}">
        <p14:creationId xmlns:p14="http://schemas.microsoft.com/office/powerpoint/2010/main" val="77590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10404476" cy="11303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010FC3F-7C3D-BB0B-BB29-06436B258EA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0400" y="2428875"/>
            <a:ext cx="1831836" cy="125616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90CCAE-6A01-821D-5562-8116DE0DE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0400" y="2554491"/>
            <a:ext cx="1831836" cy="3146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B25926FE-A39F-A47E-9D0C-D054C297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3560" y="2428875"/>
            <a:ext cx="1831836" cy="125616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8B8D62B-8F6C-CEFF-B518-63B43F995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03560" y="2554491"/>
            <a:ext cx="1831836" cy="3146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9426FAB-02AD-DD59-DC72-BC9EEE2AB2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46720" y="2428875"/>
            <a:ext cx="1831836" cy="125616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E264164-69B1-4DA3-C01E-FD475744DD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46720" y="2554491"/>
            <a:ext cx="1831836" cy="3146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F571D9E-4420-0845-AB4F-23FD620CD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9880" y="2428875"/>
            <a:ext cx="1831836" cy="125616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C35C0B9-6D3A-46CE-3183-009A9CB30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89880" y="2554491"/>
            <a:ext cx="1831836" cy="3146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A7B1F5F-EA53-1D43-5D0C-31CC743CE0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33039" y="2428875"/>
            <a:ext cx="1831836" cy="125616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D6015BE-3F5B-14ED-2F74-F79723DA3C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33039" y="2554491"/>
            <a:ext cx="1831836" cy="3146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468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2438400"/>
            <a:ext cx="4425951" cy="19812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DD1C821-C6D4-7E7A-4E91-A10D39E8C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7521" y="1625567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258DF3-11C3-8722-19B9-173039102D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521" y="1238316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92BB2A-D2F6-7C59-4FB8-A191E58C0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07521" y="2827856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67FDF4B-F7CD-DEAA-8105-5F457DD15C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7521" y="2440605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0D00D88-912B-1420-42A9-423EBC77ED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7521" y="4030145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B0B4A95-C15D-F424-4955-167D39A3ED3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07521" y="3642894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91018F1-4888-19EF-1999-D8AA833954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07521" y="5232433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88BF20E-3B52-9BA3-05E4-8E5C6FD816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07521" y="4845182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5D31C060-FE6E-648A-10C5-B581AE45A4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5958862" y="1375455"/>
            <a:ext cx="360000" cy="857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82A884C-787C-AD0F-0AE7-CA1105162BD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5958862" y="2577743"/>
            <a:ext cx="360000" cy="857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AE94DA60-281D-6D7B-C2E6-45ABAC84C7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5958862" y="3780031"/>
            <a:ext cx="360000" cy="857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0A2EC37-DBA9-EDD8-19A2-9E170700E0C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5958862" y="4982319"/>
            <a:ext cx="360000" cy="857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ID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521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510AC3A-CC83-7780-52B0-4D3C67D3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2438400"/>
            <a:ext cx="4425951" cy="1981200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F0B69BF1-0374-CCFE-3AAB-8D736106A3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545581" y="1423585"/>
            <a:ext cx="4519294" cy="64903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518C8AB0-9A8F-0F22-07C7-DFCD9748AE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45581" y="2542308"/>
            <a:ext cx="4519294" cy="64903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4BA66690-9AA8-6831-7AF3-691015CCBB5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545581" y="3661031"/>
            <a:ext cx="4519294" cy="64903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DEDBA9D-9D4A-7644-B95B-0DA6252304C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45581" y="4779754"/>
            <a:ext cx="4519294" cy="64903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AA4ED-02B4-A497-EA44-605381FDBF4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39091" y="1491191"/>
            <a:ext cx="513817" cy="513817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2165C-C879-0C17-C645-0099BC92314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25570" y="2569349"/>
            <a:ext cx="540860" cy="594946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09072-3382-7C0B-35F6-9C256DCCF41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25911" y="3715116"/>
            <a:ext cx="539842" cy="541115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29A1C-64F2-93E1-8D29-6FD6D4920A7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54486" y="4874403"/>
            <a:ext cx="283026" cy="459731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69E86D-2093-4CE3-AFAD-5ED890C95422}"/>
              </a:ext>
            </a:extLst>
          </p:cNvPr>
          <p:cNvSpPr/>
          <p:nvPr userDrawn="1"/>
        </p:nvSpPr>
        <p:spPr>
          <a:xfrm flipV="1">
            <a:off x="0" y="2336800"/>
            <a:ext cx="4521200" cy="4521200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507305" y="3864609"/>
            <a:ext cx="521654" cy="521654"/>
          </a:xfrm>
          <a:prstGeom prst="star4">
            <a:avLst>
              <a:gd name="adj" fmla="val 13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45049"/>
            <a:ext cx="7451725" cy="13906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2336800"/>
            <a:ext cx="7451726" cy="2387600"/>
          </a:xfrm>
        </p:spPr>
        <p:txBody>
          <a:bodyPr anchor="b">
            <a:noAutofit/>
          </a:bodyPr>
          <a:lstStyle/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06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1466899" y="4619520"/>
            <a:ext cx="521654" cy="521654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7727" y="4072019"/>
            <a:ext cx="8437039" cy="808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071605"/>
            <a:ext cx="7838016" cy="1718365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449541-49BD-E091-8F8F-DFC946BAFFDF}"/>
              </a:ext>
            </a:extLst>
          </p:cNvPr>
          <p:cNvSpPr/>
          <p:nvPr userDrawn="1"/>
        </p:nvSpPr>
        <p:spPr>
          <a:xfrm flipH="1">
            <a:off x="9161343" y="1973388"/>
            <a:ext cx="1003422" cy="1003424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CFD46-7523-3FC4-1906-C7734E0E476E}"/>
              </a:ext>
            </a:extLst>
          </p:cNvPr>
          <p:cNvSpPr/>
          <p:nvPr userDrawn="1"/>
        </p:nvSpPr>
        <p:spPr>
          <a:xfrm>
            <a:off x="1727727" y="1973388"/>
            <a:ext cx="8437038" cy="191479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0CFD46-7523-3FC4-1906-C7734E0E476E}"/>
              </a:ext>
            </a:extLst>
          </p:cNvPr>
          <p:cNvSpPr/>
          <p:nvPr userDrawn="1"/>
        </p:nvSpPr>
        <p:spPr>
          <a:xfrm>
            <a:off x="0" y="0"/>
            <a:ext cx="10164765" cy="433345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0C46125D-A6C9-4FA7-AC81-314EF41291F4}"/>
              </a:ext>
            </a:extLst>
          </p:cNvPr>
          <p:cNvSpPr/>
          <p:nvPr userDrawn="1"/>
        </p:nvSpPr>
        <p:spPr>
          <a:xfrm>
            <a:off x="9806214" y="5064792"/>
            <a:ext cx="521654" cy="521654"/>
          </a:xfrm>
          <a:prstGeom prst="star4">
            <a:avLst>
              <a:gd name="adj" fmla="val 137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 sz="12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517291"/>
            <a:ext cx="9406641" cy="808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07B22B-A44D-F2A4-2E8C-8BD03927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DED7DA-C869-FA0A-4471-923F6E96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04B09-1A7D-CD09-9E5B-09170332481C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449541-49BD-E091-8F8F-DFC946BAFFDF}"/>
              </a:ext>
            </a:extLst>
          </p:cNvPr>
          <p:cNvSpPr/>
          <p:nvPr userDrawn="1"/>
        </p:nvSpPr>
        <p:spPr>
          <a:xfrm flipH="1">
            <a:off x="9063618" y="2418660"/>
            <a:ext cx="1003422" cy="1003424"/>
          </a:xfrm>
          <a:custGeom>
            <a:avLst/>
            <a:gdLst>
              <a:gd name="connsiteX0" fmla="*/ 0 w 3733799"/>
              <a:gd name="connsiteY0" fmla="*/ 0 h 3733799"/>
              <a:gd name="connsiteX1" fmla="*/ 3733799 w 3733799"/>
              <a:gd name="connsiteY1" fmla="*/ 0 h 3733799"/>
              <a:gd name="connsiteX2" fmla="*/ 0 w 3733799"/>
              <a:gd name="connsiteY2" fmla="*/ 373379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799" h="3733799">
                <a:moveTo>
                  <a:pt x="0" y="0"/>
                </a:moveTo>
                <a:lnTo>
                  <a:pt x="3733799" y="0"/>
                </a:lnTo>
                <a:cubicBezTo>
                  <a:pt x="3733799" y="2062120"/>
                  <a:pt x="2062120" y="3733799"/>
                  <a:pt x="0" y="373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398" y="2516877"/>
            <a:ext cx="9406641" cy="1718365"/>
          </a:xfrm>
        </p:spPr>
        <p:txBody>
          <a:bodyPr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B39C833-A63D-1700-209B-424CB9B79D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25" y="117764"/>
            <a:ext cx="9969315" cy="23008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5733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4BB9E4-E7B1-0134-AF57-AD95BB041006}"/>
              </a:ext>
            </a:extLst>
          </p:cNvPr>
          <p:cNvSpPr/>
          <p:nvPr userDrawn="1"/>
        </p:nvSpPr>
        <p:spPr>
          <a:xfrm>
            <a:off x="529" y="584198"/>
            <a:ext cx="5278577" cy="2844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6789B-7346-CEC7-16A3-3B0FE2DE3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82D3-0E91-91F1-ECC7-0966F48FB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4CA57-5C4F-7D83-5352-ED2290197C5D}"/>
              </a:ext>
            </a:extLst>
          </p:cNvPr>
          <p:cNvGrpSpPr/>
          <p:nvPr userDrawn="1"/>
        </p:nvGrpSpPr>
        <p:grpSpPr>
          <a:xfrm>
            <a:off x="5157032" y="584198"/>
            <a:ext cx="768576" cy="5651503"/>
            <a:chOff x="5157032" y="467900"/>
            <a:chExt cx="479425" cy="59138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CC096F-6B7A-45E7-A4B6-CD5BAF79EDB3}"/>
                </a:ext>
              </a:extLst>
            </p:cNvPr>
            <p:cNvSpPr/>
            <p:nvPr userDrawn="1"/>
          </p:nvSpPr>
          <p:spPr>
            <a:xfrm>
              <a:off x="5157032" y="467900"/>
              <a:ext cx="479425" cy="29768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CBBAE4-493F-3F66-9BA3-4B1526CEEC79}"/>
                </a:ext>
              </a:extLst>
            </p:cNvPr>
            <p:cNvSpPr/>
            <p:nvPr userDrawn="1"/>
          </p:nvSpPr>
          <p:spPr>
            <a:xfrm>
              <a:off x="5157032" y="3444761"/>
              <a:ext cx="479425" cy="2936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</p:grp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BD6F11D-1F8D-7106-7F01-98F5C78698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" y="3428999"/>
            <a:ext cx="5156767" cy="28067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0E4CD27-9738-506D-FE10-C7E4B01642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84200"/>
            <a:ext cx="4968874" cy="28447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96000" y="3695700"/>
            <a:ext cx="4968874" cy="52099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096000" y="4288691"/>
            <a:ext cx="4968874" cy="19470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84200"/>
            <a:ext cx="4496632" cy="2844798"/>
          </a:xfrm>
        </p:spPr>
        <p:txBody>
          <a:bodyPr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176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F4CCF5-90D2-D1A7-3002-CBBBF74651D2}"/>
              </a:ext>
            </a:extLst>
          </p:cNvPr>
          <p:cNvSpPr/>
          <p:nvPr userDrawn="1"/>
        </p:nvSpPr>
        <p:spPr>
          <a:xfrm>
            <a:off x="530" y="584200"/>
            <a:ext cx="5156502" cy="56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39BA4-3B01-3D4B-CC00-B60E645F58EB}"/>
              </a:ext>
            </a:extLst>
          </p:cNvPr>
          <p:cNvSpPr/>
          <p:nvPr userDrawn="1"/>
        </p:nvSpPr>
        <p:spPr>
          <a:xfrm rot="16200000">
            <a:off x="2546434" y="-2029567"/>
            <a:ext cx="64693" cy="5162841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024FD-17DE-1168-A28A-98B53E15F2F5}"/>
              </a:ext>
            </a:extLst>
          </p:cNvPr>
          <p:cNvSpPr/>
          <p:nvPr userDrawn="1"/>
        </p:nvSpPr>
        <p:spPr>
          <a:xfrm rot="16200000">
            <a:off x="2546434" y="3686175"/>
            <a:ext cx="64693" cy="5162841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0A7F0-7F99-1360-70B4-D4A331CC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694" y="1078275"/>
            <a:ext cx="4482306" cy="2278725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0AB6E-822A-1FCD-AD8A-B820DEF65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916E-9E7D-F535-D2CB-56760629A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F2030FA-A93F-59AB-4A31-13C0C7B748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2420" y="1078275"/>
            <a:ext cx="5439887" cy="4701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39BB8-983A-46E3-3FD4-ADA9A279C14F}"/>
              </a:ext>
            </a:extLst>
          </p:cNvPr>
          <p:cNvSpPr/>
          <p:nvPr userDrawn="1"/>
        </p:nvSpPr>
        <p:spPr>
          <a:xfrm>
            <a:off x="6063654" y="1078275"/>
            <a:ext cx="64693" cy="4701451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A4A7DFF-2B05-C6AE-5B32-68541CC43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9694" y="3429000"/>
            <a:ext cx="4482306" cy="32352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18A7B04E-116D-DBAF-BC85-B6067BAA9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9694" y="3824520"/>
            <a:ext cx="4482306" cy="19552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8082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814D-BB47-4CF1-84A4-DE0FB99A997E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0AB6E-822A-1FCD-AD8A-B820DEF65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916E-9E7D-F535-D2CB-56760629A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0A7F0-7F99-1360-70B4-D4A331CC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584200"/>
            <a:ext cx="5435600" cy="244928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35308A7C-49A7-E495-98ED-80210ECA640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41292" y="476251"/>
            <a:ext cx="3695699" cy="5901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B386F-2BB5-5A23-1C2E-2E9A1CAF3B31}"/>
              </a:ext>
            </a:extLst>
          </p:cNvPr>
          <p:cNvSpPr/>
          <p:nvPr userDrawn="1"/>
        </p:nvSpPr>
        <p:spPr>
          <a:xfrm>
            <a:off x="7041292" y="6381750"/>
            <a:ext cx="3695699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D1A6FE-0D92-6279-45D7-3F25B5FD249A}"/>
              </a:ext>
            </a:extLst>
          </p:cNvPr>
          <p:cNvSpPr/>
          <p:nvPr userDrawn="1"/>
        </p:nvSpPr>
        <p:spPr>
          <a:xfrm>
            <a:off x="7041292" y="0"/>
            <a:ext cx="3695699" cy="4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7B05ED2-74A3-F497-FA50-A6C43204BA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3429000"/>
            <a:ext cx="2562485" cy="59022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9015E119-0399-2023-B91E-A7C57E3A8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400" y="4091220"/>
            <a:ext cx="2562485" cy="21444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62AA122-9613-C5FF-3E61-B10DAD02FF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3515" y="3429000"/>
            <a:ext cx="2562485" cy="59022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44BA58F0-43DD-3179-9998-D1BCC212E0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3515" y="4091220"/>
            <a:ext cx="2562485" cy="21444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006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A9C726-8640-E9F4-BB57-FA6C9524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7" y="584199"/>
            <a:ext cx="3732178" cy="2500293"/>
          </a:xfrm>
        </p:spPr>
        <p:txBody>
          <a:bodyPr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9525524-1BB1-D614-0C05-6A326700FAC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3253409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B89CDC8-3468-9B5A-5266-B8D3BA8A46E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636329" y="3425673"/>
            <a:ext cx="3428546" cy="3432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8667C8F-A3DA-2571-B412-5F57EA83A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DEDB75-AA90-4145-BE40-83190D9C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D880902A-6CA3-2C5C-87CB-98251D275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4943" y="595905"/>
            <a:ext cx="3428546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FC767E14-3B0B-9312-BAA9-623054EBE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4943" y="991424"/>
            <a:ext cx="3428546" cy="207406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1559C428-BB19-CC7E-DA76-C1891722B4D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78087" y="3439020"/>
            <a:ext cx="3732178" cy="32352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</a:t>
            </a:r>
            <a:endParaRPr lang="en-ID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57B7B4B0-D463-3CE9-5646-636050B3A1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78087" y="3834540"/>
            <a:ext cx="3732178" cy="24011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462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CDE15C-5327-E672-DC8B-2E803ED788C1}"/>
              </a:ext>
            </a:extLst>
          </p:cNvPr>
          <p:cNvSpPr/>
          <p:nvPr userDrawn="1"/>
        </p:nvSpPr>
        <p:spPr>
          <a:xfrm>
            <a:off x="0" y="584199"/>
            <a:ext cx="10164763" cy="162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84200"/>
            <a:ext cx="9504363" cy="1622504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60400" y="2371443"/>
            <a:ext cx="3419475" cy="38642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75DD470A-20F0-5E3D-1F33-F3080D2DD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7070" y="2371443"/>
            <a:ext cx="5697694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ADA0635-C343-2006-C591-D2087F499F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7070" y="2766962"/>
            <a:ext cx="5697694" cy="146005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DD020D-CB7E-C7B0-227A-72112F95BC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67070" y="4380125"/>
            <a:ext cx="5697694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3CEDFA3-5D34-7BB4-CC19-83F21FA1B3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67070" y="4775644"/>
            <a:ext cx="5697694" cy="146005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7206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4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CDE15C-5327-E672-DC8B-2E803ED788C1}"/>
              </a:ext>
            </a:extLst>
          </p:cNvPr>
          <p:cNvSpPr/>
          <p:nvPr userDrawn="1"/>
        </p:nvSpPr>
        <p:spPr>
          <a:xfrm>
            <a:off x="1" y="584200"/>
            <a:ext cx="4712012" cy="565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511" y="584200"/>
            <a:ext cx="6106363" cy="191901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48868" y="982721"/>
            <a:ext cx="3814279" cy="488256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68B1718A-963F-C9B4-8E99-9028B709C4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8511" y="2619848"/>
            <a:ext cx="6106364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B0E0ACB0-0787-2BDA-A04B-F6B876878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8511" y="3015368"/>
            <a:ext cx="6106364" cy="134708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8245385C-38E9-760F-6893-09B8868A449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58511" y="4493098"/>
            <a:ext cx="6106364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746807A9-9CA6-6D94-69FE-27C77F3B89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58511" y="4888618"/>
            <a:ext cx="6106364" cy="134708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5531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3F2953A-B883-0D85-E0EA-820AE235FE5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881735" y="2387500"/>
            <a:ext cx="2538396" cy="3848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9A72C3-D9AE-0B15-1868-B2460024778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636329" y="3604591"/>
            <a:ext cx="3428546" cy="32534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5B9405-D76F-ED66-13A6-AE53F556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6759732" cy="162270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E3E7ABE-E6CA-8948-ADEC-9C1F22242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096FEF-14A8-25AA-118A-A166CEC7E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31A2893-CFB1-45D3-9A24-919D8318D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2387500"/>
            <a:ext cx="4076245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E7FCA373-CD30-E1C4-AF10-4BCB2123D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400" y="2783020"/>
            <a:ext cx="4076245" cy="143671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33215B63-75C5-3114-ED3A-CFC3943831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0400" y="4403469"/>
            <a:ext cx="4076245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9D2E22A3-7409-1388-CB09-20447B18E5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60400" y="4798989"/>
            <a:ext cx="4076245" cy="143671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85682CE-3409-CF5D-376A-67362ACECCB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638506" y="592320"/>
            <a:ext cx="3428546" cy="323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F1C62454-2A01-8BA4-9C6F-189FDF0DD02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638506" y="987839"/>
            <a:ext cx="3428546" cy="226557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3927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584199"/>
            <a:ext cx="5435600" cy="220912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BEA024-E389-52C5-1BE3-1EEF00B6C30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18204" y="0"/>
            <a:ext cx="3057160" cy="32101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C6926E2-057B-24BB-9F09-EDF6EC180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1" y="3429000"/>
            <a:ext cx="3057160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8C70CB2C-FDF1-9C28-6D50-747D948A15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401" y="4064678"/>
            <a:ext cx="3057160" cy="217102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939478F3-B397-020B-333B-1E3EB2F05B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39303" y="3429000"/>
            <a:ext cx="3057160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C7E61EC-E13C-8BE7-637B-3908FD1848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39303" y="4064678"/>
            <a:ext cx="3057160" cy="217102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A3D594E-716B-6E84-CD33-CB81544BBA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18204" y="3429000"/>
            <a:ext cx="3057160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E654CA7C-088F-947F-1D23-51BA3AEABE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18204" y="4064678"/>
            <a:ext cx="3057160" cy="217102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102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879497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6A8F85CA-690B-855F-E33D-ED62D4001F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2143660"/>
            <a:ext cx="3022337" cy="323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en-ID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C32BE55-15CD-D1D1-F1AA-659169BAFF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400" y="2539180"/>
            <a:ext cx="3022337" cy="3696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3DC64965-40A3-81BA-41A8-773D582879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079875" y="2143660"/>
            <a:ext cx="3022337" cy="323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en-ID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A07F7C1-5F6F-194D-47DC-746BC04AA8C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79875" y="2539180"/>
            <a:ext cx="3022337" cy="3696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FEA0C16E-2DD2-9578-7AFE-024A81AEEA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99350" y="2143660"/>
            <a:ext cx="3022337" cy="323520"/>
          </a:xfrm>
          <a:prstGeom prst="rect">
            <a:avLst/>
          </a:prstGeom>
          <a:solidFill>
            <a:schemeClr val="accent1"/>
          </a:solidFill>
        </p:spPr>
        <p:txBody>
          <a:bodyPr vert="horz" lIns="90000" tIns="0" rIns="90000" bIns="0" rtlCol="0" anchor="ctr">
            <a:noAutofit/>
          </a:bodyPr>
          <a:lstStyle>
            <a:lvl1pPr>
              <a:defRPr lang="en-ID" sz="1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en-ID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1EC2BD8-993C-1014-C7E6-DA6624E90F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499350" y="2539180"/>
            <a:ext cx="3022337" cy="36965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0538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584200"/>
            <a:ext cx="9879496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91D80008-540D-EB1F-3D11-79123CD88B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809566"/>
            <a:ext cx="4458855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CC1C5D28-1297-B748-16B1-4C999268E6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400" y="2445245"/>
            <a:ext cx="4458855" cy="149482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C4988CBA-164A-58A3-0339-4B04C2DDE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1042" y="1809566"/>
            <a:ext cx="4458855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4675851-02F7-B81A-31FB-3E1E94EC3D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1042" y="2445245"/>
            <a:ext cx="4458855" cy="149482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6D10960-C83A-CE07-0D11-0263D4FA43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0400" y="4105195"/>
            <a:ext cx="4458855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4767050C-9176-D799-EB0D-DFBB34A7B9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400" y="4740874"/>
            <a:ext cx="4458855" cy="149482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5AFA0015-2C27-481D-7B4A-78E6B7B375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1042" y="4105195"/>
            <a:ext cx="4458855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E53211C9-7F54-9291-ACE0-A123169370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81042" y="4740874"/>
            <a:ext cx="4458855" cy="149482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6425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72417D9-BC42-3B90-31C4-4BDEF67F3FD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60399" y="3014992"/>
            <a:ext cx="10404475" cy="322070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B21E1-59CC-FFA4-B2A4-51299E0A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06A58-EDDC-A8B1-4A1A-EECF9792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91AD6-AEC4-C151-56B7-7873434B4B39}"/>
              </a:ext>
            </a:extLst>
          </p:cNvPr>
          <p:cNvSpPr/>
          <p:nvPr userDrawn="1"/>
        </p:nvSpPr>
        <p:spPr>
          <a:xfrm>
            <a:off x="1" y="584199"/>
            <a:ext cx="11064874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CFB45D-F382-DC97-076E-F66DFD87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84200"/>
            <a:ext cx="10404473" cy="1311274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D4645C2-61BB-C2CD-50AD-AA1FEFF35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398" y="2052966"/>
            <a:ext cx="10404475" cy="80453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3" cy="1109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5DC55D-FE90-0290-DEC1-253948C6DBFA}"/>
              </a:ext>
            </a:extLst>
          </p:cNvPr>
          <p:cNvSpPr/>
          <p:nvPr userDrawn="1"/>
        </p:nvSpPr>
        <p:spPr>
          <a:xfrm>
            <a:off x="4564573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BC1A33-4444-08A7-4E25-7052C1EEAD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64573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64E6BE1-7E83-5142-86F9-75A00030EF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25639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9E28D40-CD72-8B36-1C50-BD42514ACA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399" y="2267713"/>
            <a:ext cx="2402108" cy="39679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FC1CE3-17C3-5148-85E8-F21F4EE8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5F417FB-5C92-408C-F2F4-95863C70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57678A0D-C002-3891-28F1-DACE0D7B69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81625" y="4098354"/>
            <a:ext cx="2547189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3D6C0AA2-D061-4480-E390-1FC83A201F4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81625" y="4723453"/>
            <a:ext cx="2547189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7D8CE4-CDFC-2ADD-C115-C0F1E8F24D98}"/>
              </a:ext>
            </a:extLst>
          </p:cNvPr>
          <p:cNvSpPr/>
          <p:nvPr userDrawn="1"/>
        </p:nvSpPr>
        <p:spPr>
          <a:xfrm>
            <a:off x="8100522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69A57C6-1106-AD2B-112C-0D11933D23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00522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B3CC842-9C18-30BE-7E7A-BD689418FC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1588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E93C5B5-3143-74D0-0439-285A083FC75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17574" y="4098354"/>
            <a:ext cx="2547189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55E014D8-B400-E3D2-9081-E5F01E539C0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17574" y="4723453"/>
            <a:ext cx="2547189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8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D6F5-F809-4F34-A572-6E252F79B3BD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7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3" cy="1109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87B13E6-9077-D596-9868-F538AC8A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08D148E-5899-2F0D-291A-B047E218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CB9804-721E-62C8-ED5E-B86A113B2582}"/>
              </a:ext>
            </a:extLst>
          </p:cNvPr>
          <p:cNvSpPr/>
          <p:nvPr userDrawn="1"/>
        </p:nvSpPr>
        <p:spPr>
          <a:xfrm>
            <a:off x="1143348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164ACCB-4775-B984-73C6-8A6ADC18A7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3348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9810C02C-69E1-8A65-0248-75B54F0B44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04414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F3CA8122-E220-FE68-4EE6-122DE04AAD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0400" y="4099332"/>
            <a:ext cx="2547189" cy="62716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69C239CE-30E0-C3F1-9569-E9BE12EA2B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0400" y="4798500"/>
            <a:ext cx="2547189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47CD1FC-E906-1EE0-880A-46618A8FDC93}"/>
              </a:ext>
            </a:extLst>
          </p:cNvPr>
          <p:cNvSpPr/>
          <p:nvPr userDrawn="1"/>
        </p:nvSpPr>
        <p:spPr>
          <a:xfrm>
            <a:off x="4621935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6AD41DF6-84AC-A583-FBD6-7F6C488685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21935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9BFB3C1-C619-74D7-4784-15DC9FE5D3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83001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0000965D-2578-6155-35FE-CAFB6E489F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138987" y="4099333"/>
            <a:ext cx="2547189" cy="627166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A54A5D8D-144A-1E61-73E9-F9E0B375DBD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138987" y="4798500"/>
            <a:ext cx="2547189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87B446E-ABEB-3CE2-C73F-1FE1E3CBDEFF}"/>
              </a:ext>
            </a:extLst>
          </p:cNvPr>
          <p:cNvSpPr/>
          <p:nvPr userDrawn="1"/>
        </p:nvSpPr>
        <p:spPr>
          <a:xfrm>
            <a:off x="8100522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8DF74A7B-251C-1765-68DB-B019567970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00522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0279DAD5-70CB-F0E3-6937-C80203E8D0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61588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CB0D9F53-B02F-FF06-059E-397FB06575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17574" y="4099333"/>
            <a:ext cx="2547189" cy="627166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AD6C30FA-07A5-06D6-0D59-0BC83E5097D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617574" y="4798500"/>
            <a:ext cx="2547189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0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9504363" cy="1109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C58962-809D-907B-6699-78E1D2CF3F20}"/>
              </a:ext>
            </a:extLst>
          </p:cNvPr>
          <p:cNvSpPr/>
          <p:nvPr userDrawn="1"/>
        </p:nvSpPr>
        <p:spPr>
          <a:xfrm>
            <a:off x="1015930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A85B3B-E448-EFCE-CB3B-05728EE1F4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5930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35BEF1A-72AC-9D10-B716-C19EC31A32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76996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E9B909BB-3954-D491-0151-5EBFA6EF9D0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0401" y="4099332"/>
            <a:ext cx="2292350" cy="627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BFEF2243-2620-28A0-A7D7-23BD8E21D79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0401" y="4798500"/>
            <a:ext cx="2292350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791067-041F-39E0-4A4A-2B084E1F445D}"/>
              </a:ext>
            </a:extLst>
          </p:cNvPr>
          <p:cNvSpPr/>
          <p:nvPr userDrawn="1"/>
        </p:nvSpPr>
        <p:spPr>
          <a:xfrm>
            <a:off x="3711066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DAA495C1-41C8-8470-693A-23FBBA0478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1066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F51E5F6-FBF5-5D9F-8992-00A4497465E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72132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91EFFD91-735D-4442-8C68-8FAD26665FC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55537" y="4099332"/>
            <a:ext cx="2292350" cy="627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5786BC41-AD89-DE68-CB78-F698D2E11E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355537" y="4798500"/>
            <a:ext cx="2292350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160F58-728D-A52C-08AA-F42DDAA5E3DC}"/>
              </a:ext>
            </a:extLst>
          </p:cNvPr>
          <p:cNvSpPr/>
          <p:nvPr userDrawn="1"/>
        </p:nvSpPr>
        <p:spPr>
          <a:xfrm>
            <a:off x="6406202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3908635-6131-8EB6-97C3-CCD2E38FFC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06202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E4D58461-87D7-5F21-192F-740BBD3E44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67268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830D37F2-A5A4-F0B5-36E0-EEE3F23D97A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50673" y="4099332"/>
            <a:ext cx="2292350" cy="627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2ECFE44A-FDEC-C969-8F62-EC9E247793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50673" y="4798500"/>
            <a:ext cx="2292350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A6B346A-0427-D221-455C-458B63343FB5}"/>
              </a:ext>
            </a:extLst>
          </p:cNvPr>
          <p:cNvSpPr/>
          <p:nvPr userDrawn="1"/>
        </p:nvSpPr>
        <p:spPr>
          <a:xfrm>
            <a:off x="9101339" y="226771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03EACB83-C3B0-3326-55EA-F4960694C1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01339" y="226771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8C1A46F9-4764-0BF7-E5C3-C0CBEE70C7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62405" y="268801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569BE5B1-CAAC-47F8-066B-86F90E8FAF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745810" y="4099332"/>
            <a:ext cx="2292350" cy="627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B928F8F4-4A25-832D-07D8-F5060BF46F0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45810" y="4798500"/>
            <a:ext cx="2292350" cy="143719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2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10214962" cy="1109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7153CBE-BBCC-4565-40E6-2840B5630B3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399" y="1943100"/>
            <a:ext cx="5042651" cy="4292600"/>
          </a:xfr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9351F47-98EA-4307-2EE7-5B211D424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949450"/>
            <a:ext cx="4779358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1567CB2-2212-DBA6-48A3-843D556577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0" y="2585129"/>
            <a:ext cx="4779358" cy="365057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20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84200"/>
            <a:ext cx="10214959" cy="1109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FE0AD0-CD14-1F2B-3E86-2DDB59F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92" y="584200"/>
            <a:ext cx="959908" cy="5651500"/>
          </a:xfrm>
        </p:spPr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4A1B1-CC28-AC26-5D0A-D7946A0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409951"/>
            <a:ext cx="982662" cy="273799"/>
          </a:xfrm>
        </p:spPr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5F70DDED-3597-69E5-DD5A-F7D08BCFE3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31757" y="1943100"/>
            <a:ext cx="5042651" cy="4292600"/>
          </a:xfrm>
        </p:spPr>
        <p:txBody>
          <a:bodyPr/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D94DB3B-288F-70A0-50D6-FB19B488F1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424" y="1949450"/>
            <a:ext cx="4815576" cy="563679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>
              <a:defRPr lang="en-ID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710EAB5-7912-BB3A-E9EB-B5108A43EC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24" y="2585129"/>
            <a:ext cx="4815576" cy="365057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ID" sz="1600" b="0" dirty="0"/>
            </a:lvl1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82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721063" y="4055574"/>
            <a:ext cx="10404475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700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00535" y="4535917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700535" y="5115248"/>
            <a:ext cx="3206743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533510" y="4912431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5878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42636" y="4535917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42636" y="5115248"/>
            <a:ext cx="3206743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6643988" y="4912431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771586" y="1762479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71586" y="2341810"/>
            <a:ext cx="3206743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37939" y="38354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541124" y="2873321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1F6564-09B9-B3C2-A41A-894D3539A18C}"/>
              </a:ext>
            </a:extLst>
          </p:cNvPr>
          <p:cNvCxnSpPr>
            <a:cxnSpLocks/>
          </p:cNvCxnSpPr>
          <p:nvPr userDrawn="1"/>
        </p:nvCxnSpPr>
        <p:spPr>
          <a:xfrm flipV="1">
            <a:off x="4539675" y="219461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7928C-DB7D-A511-D2FC-350F7567E3B8}"/>
              </a:ext>
            </a:extLst>
          </p:cNvPr>
          <p:cNvCxnSpPr>
            <a:cxnSpLocks/>
          </p:cNvCxnSpPr>
          <p:nvPr userDrawn="1"/>
        </p:nvCxnSpPr>
        <p:spPr>
          <a:xfrm>
            <a:off x="1471736" y="420964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5D3AD0-429B-C767-50E5-8775DDB6FB4A}"/>
              </a:ext>
            </a:extLst>
          </p:cNvPr>
          <p:cNvCxnSpPr>
            <a:cxnSpLocks/>
          </p:cNvCxnSpPr>
          <p:nvPr userDrawn="1"/>
        </p:nvCxnSpPr>
        <p:spPr>
          <a:xfrm>
            <a:off x="7607614" y="420964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71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721063" y="4055574"/>
            <a:ext cx="10404475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700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00536" y="1757346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700536" y="2336677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475248" y="219461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485885" y="2870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198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56559" y="1757346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56559" y="2336677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A2BA3B-5621-FCD2-2980-67CE5578D598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1271" y="219461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5210285" y="2870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78247" y="4532530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078247" y="5111861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32200" y="38354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0EF1C2-7EDE-78C6-D641-08043B04E8ED}"/>
              </a:ext>
            </a:extLst>
          </p:cNvPr>
          <p:cNvCxnSpPr>
            <a:cxnSpLocks/>
          </p:cNvCxnSpPr>
          <p:nvPr userDrawn="1"/>
        </p:nvCxnSpPr>
        <p:spPr>
          <a:xfrm>
            <a:off x="3852958" y="420964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2860785" y="4902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4A10460-AAA3-75F4-08DB-EA1A7285EE3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833667" y="4532530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99DF0B8-6317-2C1C-FF92-82D8E4568E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33667" y="5111861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AB0158A-C062-A471-A6BC-DA5CC26BF31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3947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8D3E01-E9B8-FF1E-3706-6BD94F13C981}"/>
              </a:ext>
            </a:extLst>
          </p:cNvPr>
          <p:cNvCxnSpPr>
            <a:cxnSpLocks/>
          </p:cNvCxnSpPr>
          <p:nvPr userDrawn="1"/>
        </p:nvCxnSpPr>
        <p:spPr>
          <a:xfrm>
            <a:off x="8608378" y="420964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A84726B-856E-619A-A121-C00FACEED2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7610585" y="4902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768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721063" y="4055574"/>
            <a:ext cx="10404475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414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71936" y="4531248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71936" y="5110579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>
            <a:off x="1246648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57285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2CC70E6-A404-7511-9BE1-3343D51E6C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66547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97195B5-32EB-A3AD-2954-5FD3D1CFB8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297083" y="1757346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A2E9FE1-AC1C-8B0F-03CB-2D268D86394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97083" y="2336677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3C0F31-389D-91BD-A06E-769E6C3FEF1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71795" y="219461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598109B0-5D70-7BF3-D7DD-09335F663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2082432" y="2870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111BA7C4-4F03-ED6B-DF53-D39BF23777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691694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BC773118-8422-1E23-C40F-54D9D49BE68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22230" y="4531248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65EDAE88-2BA6-B822-2187-A611D84C71C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122230" y="5110579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70B3FF-2AD1-660F-2DA3-B3B8D7036081}"/>
              </a:ext>
            </a:extLst>
          </p:cNvPr>
          <p:cNvCxnSpPr>
            <a:cxnSpLocks/>
          </p:cNvCxnSpPr>
          <p:nvPr userDrawn="1"/>
        </p:nvCxnSpPr>
        <p:spPr>
          <a:xfrm>
            <a:off x="4896942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0E4AB2D-4CAD-7FD1-5BFB-C4018C77DE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3907579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710F7E5-7B54-E3FB-92E0-A9DF00EDE9A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516841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907DB3D-2B69-E237-8338-368AE3C8E13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947377" y="1757346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9F1F84CD-5412-F357-81AC-9B8B5B1A7F5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947377" y="2336677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693A71-45D6-1588-388C-A8FE703EF123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2089" y="2194618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65A3D2C8-889B-01C5-7D8C-97BD1B272C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5732726" y="2870200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9D09C73E-BF12-DCB6-8B09-3D6FAFFBE28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341989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591DC484-B7DD-3074-21D1-3778747EC0B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772525" y="4531248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F10405C-6C63-407E-0665-697D51F06D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772525" y="5110579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358042-CB42-39F0-6A04-A382CBEF7788}"/>
              </a:ext>
            </a:extLst>
          </p:cNvPr>
          <p:cNvCxnSpPr>
            <a:cxnSpLocks/>
          </p:cNvCxnSpPr>
          <p:nvPr userDrawn="1"/>
        </p:nvCxnSpPr>
        <p:spPr>
          <a:xfrm>
            <a:off x="8547237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AB736FB3-1E84-076D-986C-E0478B505A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7557874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7916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233F8-FB80-430E-11F9-D58FC66AB5FE}"/>
              </a:ext>
            </a:extLst>
          </p:cNvPr>
          <p:cNvCxnSpPr>
            <a:cxnSpLocks/>
          </p:cNvCxnSpPr>
          <p:nvPr userDrawn="1"/>
        </p:nvCxnSpPr>
        <p:spPr>
          <a:xfrm>
            <a:off x="721063" y="4055574"/>
            <a:ext cx="10404475" cy="0"/>
          </a:xfrm>
          <a:prstGeom prst="line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4140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71936" y="453124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71936" y="511057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E8DE7-75E7-4F02-4247-F971195B925F}"/>
              </a:ext>
            </a:extLst>
          </p:cNvPr>
          <p:cNvCxnSpPr>
            <a:cxnSpLocks/>
          </p:cNvCxnSpPr>
          <p:nvPr userDrawn="1"/>
        </p:nvCxnSpPr>
        <p:spPr>
          <a:xfrm>
            <a:off x="1246648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57285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8738AA9D-B5D1-E661-D46F-7AE3913D8C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614044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19EB4E9-F375-A264-51F4-9F8C9F3605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44580" y="2145226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D01CDC55-2FCA-B4DB-8319-8DEB1BCEB1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44580" y="2724557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8A6B9E-77A7-E7B4-4FE3-44D4030416D8}"/>
              </a:ext>
            </a:extLst>
          </p:cNvPr>
          <p:cNvCxnSpPr>
            <a:cxnSpLocks/>
          </p:cNvCxnSpPr>
          <p:nvPr userDrawn="1"/>
        </p:nvCxnSpPr>
        <p:spPr>
          <a:xfrm>
            <a:off x="2819292" y="1815014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6C4FF98D-7D78-6D09-0706-7E3E23B84D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1829929" y="2569492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083F00A7-04DE-84D0-91B0-61BAF1EF3B6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186688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636FEA-A74C-BB27-67F7-9B6D3E3DC54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617224" y="453124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F8F88145-1753-4141-BB07-5D36AFBC9B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617224" y="511057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7CC0F4E-63E2-9098-18AC-B866E95ED87A}"/>
              </a:ext>
            </a:extLst>
          </p:cNvPr>
          <p:cNvCxnSpPr>
            <a:cxnSpLocks/>
          </p:cNvCxnSpPr>
          <p:nvPr userDrawn="1"/>
        </p:nvCxnSpPr>
        <p:spPr>
          <a:xfrm>
            <a:off x="4391936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A38E980A-D97F-70C8-2EAA-E360966CD2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3402573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1C980CF6-DE07-E961-5CB4-5BB0AE92980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759332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2A969E6B-BB5F-35B0-3AC1-3A267C7BDCD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189868" y="2145226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70CBB720-9C6C-B684-7805-CEB0CD039A9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189868" y="2724557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004362-FC43-176C-B5B9-DCD62CE171F0}"/>
              </a:ext>
            </a:extLst>
          </p:cNvPr>
          <p:cNvCxnSpPr>
            <a:cxnSpLocks/>
          </p:cNvCxnSpPr>
          <p:nvPr userDrawn="1"/>
        </p:nvCxnSpPr>
        <p:spPr>
          <a:xfrm>
            <a:off x="5964580" y="1815014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AF8E2EF6-C61A-6777-E2D6-1FEFFADA84C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4975217" y="2569492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4361108A-4725-DEFD-443F-260BC03C92B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31976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B826B9E-2A30-C8BE-CF00-F78B3F572CF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762512" y="453124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62BBD775-ADAB-33FF-5219-8D2DCBA6FF2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762512" y="511057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D19F8A-A6B7-149F-9E49-59D0A8B4A474}"/>
              </a:ext>
            </a:extLst>
          </p:cNvPr>
          <p:cNvCxnSpPr>
            <a:cxnSpLocks/>
          </p:cNvCxnSpPr>
          <p:nvPr userDrawn="1"/>
        </p:nvCxnSpPr>
        <p:spPr>
          <a:xfrm>
            <a:off x="7537224" y="4201036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B6F9F172-58EC-8DB2-1BF8-8545A83F524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6547861" y="4955514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3F98A24E-C2F0-0D57-5789-3C4C93AD414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04620" y="3848100"/>
            <a:ext cx="403472" cy="403472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B0FF3B9D-E9A5-B5B4-FC3A-0162D33B2C9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335156" y="2145226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9F4160D9-95CA-4A18-3961-7B5302D779E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9335156" y="2724557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9BEF4B-C852-BD85-DB48-FEE520925320}"/>
              </a:ext>
            </a:extLst>
          </p:cNvPr>
          <p:cNvCxnSpPr>
            <a:cxnSpLocks/>
          </p:cNvCxnSpPr>
          <p:nvPr userDrawn="1"/>
        </p:nvCxnSpPr>
        <p:spPr>
          <a:xfrm>
            <a:off x="9109868" y="1815014"/>
            <a:ext cx="0" cy="1706880"/>
          </a:xfrm>
          <a:prstGeom prst="straightConnector1">
            <a:avLst/>
          </a:prstGeom>
          <a:ln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E8C5CD7A-4162-A0D6-A379-ACB0B83E20B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 rot="16200000">
            <a:off x="8120505" y="2569492"/>
            <a:ext cx="1472980" cy="325658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96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38169" y="3491375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2381" y="1861904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2381" y="2441235"/>
            <a:ext cx="3206743" cy="8448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21479" y="3737055"/>
            <a:ext cx="1013378" cy="54966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153791" y="3491375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721293" y="1861904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721293" y="2441235"/>
            <a:ext cx="3206743" cy="8448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37102" y="3737055"/>
            <a:ext cx="1013378" cy="54966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32609" y="4811473"/>
            <a:ext cx="3206743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32609" y="5390804"/>
            <a:ext cx="3206743" cy="8448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42106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9291" y="3737055"/>
            <a:ext cx="1013378" cy="54966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5A7048-D50B-E276-5E64-73BACD9DBC6F}"/>
              </a:ext>
            </a:extLst>
          </p:cNvPr>
          <p:cNvGrpSpPr/>
          <p:nvPr userDrawn="1"/>
        </p:nvGrpSpPr>
        <p:grpSpPr>
          <a:xfrm>
            <a:off x="3974263" y="3357980"/>
            <a:ext cx="3923434" cy="1307812"/>
            <a:chOff x="4134283" y="2771991"/>
            <a:chExt cx="3923434" cy="13078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ADC8C4-AED3-F19D-5D3F-401ED7DC5CD6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5" name="Arc 47">
                <a:extLst>
                  <a:ext uri="{FF2B5EF4-FFF2-40B4-BE49-F238E27FC236}">
                    <a16:creationId xmlns:a16="http://schemas.microsoft.com/office/drawing/2014/main" id="{986042BA-6AF4-D717-7AED-61ECAB149F46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Arc 48">
                <a:extLst>
                  <a:ext uri="{FF2B5EF4-FFF2-40B4-BE49-F238E27FC236}">
                    <a16:creationId xmlns:a16="http://schemas.microsoft.com/office/drawing/2014/main" id="{1198BED1-F7D1-65FE-A885-037FBA91978B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Arc 49">
                <a:extLst>
                  <a:ext uri="{FF2B5EF4-FFF2-40B4-BE49-F238E27FC236}">
                    <a16:creationId xmlns:a16="http://schemas.microsoft.com/office/drawing/2014/main" id="{66A07594-E743-F7CF-163C-CEF5C6F1986C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E50480-6062-2A51-C0AE-9EEE704D3214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75B6218-D178-E779-EC94-0AE09DEA855B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215AD01-A07E-7C9F-C68B-6B137BF36AA2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02325CDF-D165-81E7-89F2-182E853327B5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169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873363" y="3496572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2542" y="3218768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2542" y="3798099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7764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9CF1C14-210B-3036-9DF5-67882AC76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502841" y="3496572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665C342-4CCB-3763-A555-74A520310A8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66698" y="1757346"/>
            <a:ext cx="2642316" cy="50733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2782480-C89D-6947-8E08-1B55E95380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66698" y="2336677"/>
            <a:ext cx="2642316" cy="8387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88FAA17-CBEB-FBA3-2CA3-39DD5423E0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80576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9766493-783D-E1C6-82E2-DDBEC4B17C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8492" y="4796683"/>
            <a:ext cx="2642316" cy="50733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378D5432-DB0A-21D0-BE1A-E9C229657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78492" y="5376014"/>
            <a:ext cx="2642316" cy="8387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333B0A-C67D-B13E-0D9C-4133E323674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08487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6DBDC8DD-0515-CDB5-2063-5F28555424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74170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4A10460-AAA3-75F4-08DB-EA1A7285EE3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29156" y="3218768"/>
            <a:ext cx="229235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99DF0B8-6317-2C1C-FF92-82D8E4568E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729156" y="3798099"/>
            <a:ext cx="229235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AB0158A-C062-A471-A6BC-DA5CC26BF31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27614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A84726B-856E-619A-A121-C00FACEED2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86982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7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CCB162-EC94-78DA-B0D3-5BA3F7F69628}"/>
              </a:ext>
            </a:extLst>
          </p:cNvPr>
          <p:cNvGrpSpPr/>
          <p:nvPr userDrawn="1"/>
        </p:nvGrpSpPr>
        <p:grpSpPr>
          <a:xfrm>
            <a:off x="3319247" y="3357980"/>
            <a:ext cx="5231244" cy="1307812"/>
            <a:chOff x="4134283" y="3357980"/>
            <a:chExt cx="5231244" cy="13078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C8D40C-57F8-3834-6639-34747BBE386A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20" name="Arc 47">
                <a:extLst>
                  <a:ext uri="{FF2B5EF4-FFF2-40B4-BE49-F238E27FC236}">
                    <a16:creationId xmlns:a16="http://schemas.microsoft.com/office/drawing/2014/main" id="{34E5F0FF-91A8-C2BE-EECE-79AAD5D5A321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48">
                <a:extLst>
                  <a:ext uri="{FF2B5EF4-FFF2-40B4-BE49-F238E27FC236}">
                    <a16:creationId xmlns:a16="http://schemas.microsoft.com/office/drawing/2014/main" id="{0BCF961E-278D-1FFD-814E-DC84B908B6BB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5245B5-A030-EBC0-C325-ED7EAEF92136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17" name="Arc 47">
                <a:extLst>
                  <a:ext uri="{FF2B5EF4-FFF2-40B4-BE49-F238E27FC236}">
                    <a16:creationId xmlns:a16="http://schemas.microsoft.com/office/drawing/2014/main" id="{884399FC-4336-C29E-B230-9A8DFE9E98B0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Arc 48">
                <a:extLst>
                  <a:ext uri="{FF2B5EF4-FFF2-40B4-BE49-F238E27FC236}">
                    <a16:creationId xmlns:a16="http://schemas.microsoft.com/office/drawing/2014/main" id="{178094A0-A75E-DB38-8B32-9569739CF7D3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D68623-7E3C-D559-49E0-DEEBA30CB7CA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65BFEB18-1A35-EC5F-F50E-332E2ACE12DC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A2D99465-7171-050A-9F88-A309C508E7B9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04997D-A1AB-DF72-B775-7317FDAD16E2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F6D503B9-D6B4-761A-258D-6EAE9440FE53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4913DA5B-33DD-40A5-BA47-470427FA5751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65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FB87-B488-4F21-9693-4E77B7E455FC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0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214703" y="3496571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57291" y="1711907"/>
            <a:ext cx="206280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257291" y="2291238"/>
            <a:ext cx="206280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13605" y="3751749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2CC70E6-A404-7511-9BE1-3343D51E6C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39608" y="4351248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D97195B5-32EB-A3AD-2954-5FD3D1CFB8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96768" y="4772313"/>
            <a:ext cx="206280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A2E9FE1-AC1C-8B0F-03CB-2D268D86394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596768" y="5351644"/>
            <a:ext cx="206280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598109B0-5D70-7BF3-D7DD-09335F663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21564" y="3751749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111BA7C4-4F03-ED6B-DF53-D39BF23777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837286" y="3496571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BC773118-8422-1E23-C40F-54D9D49BE68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91119" y="1711907"/>
            <a:ext cx="206280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65EDAE88-2BA6-B822-2187-A611D84C71C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891119" y="2291238"/>
            <a:ext cx="206280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0E4AB2D-4CAD-7FD1-5BFB-C4018C77DE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9523" y="3751749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710F7E5-7B54-E3FB-92E0-A9DF00EDE9A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158647" y="4351248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907DB3D-2B69-E237-8338-368AE3C8E13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42087" y="4772313"/>
            <a:ext cx="206280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9F1F84CD-5412-F357-81AC-9B8B5B1A7F5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242087" y="5351644"/>
            <a:ext cx="206280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65A3D2C8-889B-01C5-7D8C-97BD1B272C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737482" y="3751749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9D09C73E-BF12-DCB6-8B09-3D6FAFFBE28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459869" y="3496571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591DC484-B7DD-3074-21D1-3778747EC0B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24947" y="1720151"/>
            <a:ext cx="206280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F10405C-6C63-407E-0665-697D51F06D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24947" y="2299482"/>
            <a:ext cx="206280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AB736FB3-1E84-076D-986C-E0478B505A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45441" y="3751749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5BDDF-B44E-4697-72D2-5D75D67380E8}"/>
              </a:ext>
            </a:extLst>
          </p:cNvPr>
          <p:cNvGrpSpPr/>
          <p:nvPr userDrawn="1"/>
        </p:nvGrpSpPr>
        <p:grpSpPr>
          <a:xfrm>
            <a:off x="2667892" y="3357980"/>
            <a:ext cx="6539055" cy="1307812"/>
            <a:chOff x="3480378" y="3357980"/>
            <a:chExt cx="6539055" cy="1307812"/>
          </a:xfrm>
        </p:grpSpPr>
        <p:sp>
          <p:nvSpPr>
            <p:cNvPr id="7" name="Arc 47">
              <a:extLst>
                <a:ext uri="{FF2B5EF4-FFF2-40B4-BE49-F238E27FC236}">
                  <a16:creationId xmlns:a16="http://schemas.microsoft.com/office/drawing/2014/main" id="{0BA050EE-725E-696E-BB2C-6EA9D3E97823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47">
              <a:extLst>
                <a:ext uri="{FF2B5EF4-FFF2-40B4-BE49-F238E27FC236}">
                  <a16:creationId xmlns:a16="http://schemas.microsoft.com/office/drawing/2014/main" id="{BCA34499-99ED-BC43-4118-1A9CC6F1143B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48">
              <a:extLst>
                <a:ext uri="{FF2B5EF4-FFF2-40B4-BE49-F238E27FC236}">
                  <a16:creationId xmlns:a16="http://schemas.microsoft.com/office/drawing/2014/main" id="{56E05A6D-3B23-98D5-8FD3-2154383DFA4E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DCF43937-3269-04C3-5B95-198BC2513BE3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3158D5CA-0575-06A0-DFB1-C84EB494BF48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8539F59-7DBE-09FA-2224-95CEDB6A0713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41DA3FF-8B95-6AFD-8D36-7C325910B7D5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8715D1B-77B6-C3AE-19B7-B1B43A772039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8F6EF26C-6E28-D9A6-7A9B-06F6B826F917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12BFCAEE-B63B-8000-B738-A038371636F8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51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DE9001-2BFE-DC7E-3376-A5321A78950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63464" y="3492673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220CFCED-1102-2362-47DC-164859E7300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02633" y="1715115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A0C1754-2516-594E-668C-3DC0D7EE3E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02633" y="2294446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23A7DD9-C0F9-8011-30C3-323E467C5B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68917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8738AA9D-B5D1-E661-D46F-7AE3913D8C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874990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19EB4E9-F375-A264-51F4-9F8C9F3605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207910" y="485253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D01CDC55-2FCA-B4DB-8319-8DEB1BCEB1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07910" y="543186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6C4FF98D-7D78-6D09-0706-7E3E23B84D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73613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083F00A7-04DE-84D0-91B0-61BAF1EF3B6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186516" y="3492673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636FEA-A74C-BB27-67F7-9B6D3E3DC54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13187" y="1684943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F8F88145-1753-4141-BB07-5D36AFBC9BA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513187" y="2264274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A38E980A-D97F-70C8-2EAA-E360966CD2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78309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1C980CF6-DE07-E961-5CB4-5BB0AE92980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498042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2A969E6B-BB5F-35B0-3AC1-3A267C7BDCD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818464" y="485253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70CBB720-9C6C-B684-7805-CEB0CD039A9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818464" y="543186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AF8E2EF6-C61A-6777-E2D6-1FEFFADA84C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83005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4361108A-4725-DEFD-443F-260BC03C92B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809568" y="3492673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B826B9E-2A30-C8BE-CF00-F78B3F572CF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123741" y="1706539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62BBD775-ADAB-33FF-5219-8D2DCBA6FF2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123741" y="2285870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B6F9F172-58EC-8DB2-1BF8-8545A83F524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387701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3F98A24E-C2F0-0D57-5789-3C4C93AD414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121094" y="4355917"/>
            <a:ext cx="180000" cy="180000"/>
          </a:xfrm>
          <a:custGeom>
            <a:avLst/>
            <a:gdLst>
              <a:gd name="connsiteX0" fmla="*/ 397660 w 403472"/>
              <a:gd name="connsiteY0" fmla="*/ 0 h 403472"/>
              <a:gd name="connsiteX1" fmla="*/ 278889 w 403472"/>
              <a:gd name="connsiteY1" fmla="*/ 200609 h 403472"/>
              <a:gd name="connsiteX2" fmla="*/ 403472 w 403472"/>
              <a:gd name="connsiteY2" fmla="*/ 397660 h 403472"/>
              <a:gd name="connsiteX3" fmla="*/ 202864 w 403472"/>
              <a:gd name="connsiteY3" fmla="*/ 278889 h 403472"/>
              <a:gd name="connsiteX4" fmla="*/ 5812 w 403472"/>
              <a:gd name="connsiteY4" fmla="*/ 403472 h 403472"/>
              <a:gd name="connsiteX5" fmla="*/ 124583 w 403472"/>
              <a:gd name="connsiteY5" fmla="*/ 202864 h 403472"/>
              <a:gd name="connsiteX6" fmla="*/ 0 w 403472"/>
              <a:gd name="connsiteY6" fmla="*/ 5812 h 403472"/>
              <a:gd name="connsiteX7" fmla="*/ 200608 w 403472"/>
              <a:gd name="connsiteY7" fmla="*/ 124584 h 4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472" h="403472">
                <a:moveTo>
                  <a:pt x="397660" y="0"/>
                </a:moveTo>
                <a:lnTo>
                  <a:pt x="278889" y="200609"/>
                </a:lnTo>
                <a:lnTo>
                  <a:pt x="403472" y="397660"/>
                </a:lnTo>
                <a:lnTo>
                  <a:pt x="202864" y="278889"/>
                </a:lnTo>
                <a:lnTo>
                  <a:pt x="5812" y="403472"/>
                </a:lnTo>
                <a:lnTo>
                  <a:pt x="124583" y="202864"/>
                </a:lnTo>
                <a:lnTo>
                  <a:pt x="0" y="5812"/>
                </a:lnTo>
                <a:lnTo>
                  <a:pt x="200608" y="1245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endParaRPr lang="en-ID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B0FF3B9D-E9A5-B5B4-FC3A-0162D33B2C9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429017" y="4852538"/>
            <a:ext cx="1545580" cy="50733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4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9F4160D9-95CA-4A18-3961-7B5302D779E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429017" y="5431869"/>
            <a:ext cx="1545580" cy="97808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/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Click to edit Master text styles</a:t>
            </a:r>
            <a:endParaRPr lang="en-ID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E8C5CD7A-4162-A0D6-A379-ACB0B83E20B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692396" y="3736486"/>
            <a:ext cx="1015200" cy="5508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3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/>
              <a:t>Text</a:t>
            </a:r>
            <a:endParaRPr lang="en-ID"/>
          </a:p>
        </p:txBody>
      </p:sp>
      <p:sp>
        <p:nvSpPr>
          <p:cNvPr id="6" name="Arc 48">
            <a:extLst>
              <a:ext uri="{FF2B5EF4-FFF2-40B4-BE49-F238E27FC236}">
                <a16:creationId xmlns:a16="http://schemas.microsoft.com/office/drawing/2014/main" id="{8EAE42D9-C822-6783-7B95-D94FF59C199B}"/>
              </a:ext>
            </a:extLst>
          </p:cNvPr>
          <p:cNvSpPr/>
          <p:nvPr userDrawn="1"/>
        </p:nvSpPr>
        <p:spPr>
          <a:xfrm flipV="1">
            <a:off x="8546091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47">
            <a:extLst>
              <a:ext uri="{FF2B5EF4-FFF2-40B4-BE49-F238E27FC236}">
                <a16:creationId xmlns:a16="http://schemas.microsoft.com/office/drawing/2014/main" id="{E47C15F9-251F-4E6A-3EFA-A96B07A463A7}"/>
              </a:ext>
            </a:extLst>
          </p:cNvPr>
          <p:cNvSpPr/>
          <p:nvPr userDrawn="1"/>
        </p:nvSpPr>
        <p:spPr>
          <a:xfrm>
            <a:off x="7238280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47">
            <a:extLst>
              <a:ext uri="{FF2B5EF4-FFF2-40B4-BE49-F238E27FC236}">
                <a16:creationId xmlns:a16="http://schemas.microsoft.com/office/drawing/2014/main" id="{90551928-F378-DB4F-DCAA-E5BC2BE03043}"/>
              </a:ext>
            </a:extLst>
          </p:cNvPr>
          <p:cNvSpPr/>
          <p:nvPr userDrawn="1"/>
        </p:nvSpPr>
        <p:spPr>
          <a:xfrm>
            <a:off x="4622658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48">
            <a:extLst>
              <a:ext uri="{FF2B5EF4-FFF2-40B4-BE49-F238E27FC236}">
                <a16:creationId xmlns:a16="http://schemas.microsoft.com/office/drawing/2014/main" id="{577B26A8-71AE-5340-97BA-8436E2C46F5B}"/>
              </a:ext>
            </a:extLst>
          </p:cNvPr>
          <p:cNvSpPr/>
          <p:nvPr userDrawn="1"/>
        </p:nvSpPr>
        <p:spPr>
          <a:xfrm flipV="1">
            <a:off x="5930469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47">
            <a:extLst>
              <a:ext uri="{FF2B5EF4-FFF2-40B4-BE49-F238E27FC236}">
                <a16:creationId xmlns:a16="http://schemas.microsoft.com/office/drawing/2014/main" id="{1A098200-6CF0-63BA-0F00-EEFAF3DCDD75}"/>
              </a:ext>
            </a:extLst>
          </p:cNvPr>
          <p:cNvSpPr/>
          <p:nvPr userDrawn="1"/>
        </p:nvSpPr>
        <p:spPr>
          <a:xfrm>
            <a:off x="2007036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48">
            <a:extLst>
              <a:ext uri="{FF2B5EF4-FFF2-40B4-BE49-F238E27FC236}">
                <a16:creationId xmlns:a16="http://schemas.microsoft.com/office/drawing/2014/main" id="{9D0D8FEF-5B51-3ACE-680E-C910303B9F85}"/>
              </a:ext>
            </a:extLst>
          </p:cNvPr>
          <p:cNvSpPr/>
          <p:nvPr userDrawn="1"/>
        </p:nvSpPr>
        <p:spPr>
          <a:xfrm flipV="1">
            <a:off x="3314847" y="3357980"/>
            <a:ext cx="1307811" cy="1307812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2ACB575-5252-D16E-8F87-6D1C980CE7D2}"/>
              </a:ext>
            </a:extLst>
          </p:cNvPr>
          <p:cNvSpPr/>
          <p:nvPr userDrawn="1"/>
        </p:nvSpPr>
        <p:spPr>
          <a:xfrm>
            <a:off x="2007036" y="3357980"/>
            <a:ext cx="1307811" cy="1307812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8811BD6-1FE7-3CD1-EDF1-992C5B28EA43}"/>
              </a:ext>
            </a:extLst>
          </p:cNvPr>
          <p:cNvSpPr/>
          <p:nvPr userDrawn="1"/>
        </p:nvSpPr>
        <p:spPr>
          <a:xfrm flipV="1">
            <a:off x="3314847" y="3357980"/>
            <a:ext cx="1307811" cy="1307812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9B00ED1-0810-06C6-EFE3-1AAA86963842}"/>
              </a:ext>
            </a:extLst>
          </p:cNvPr>
          <p:cNvSpPr/>
          <p:nvPr userDrawn="1"/>
        </p:nvSpPr>
        <p:spPr>
          <a:xfrm>
            <a:off x="4622658" y="3357980"/>
            <a:ext cx="1307811" cy="1307812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80BBFDF-B7E9-578C-8E03-B6652D29AA44}"/>
              </a:ext>
            </a:extLst>
          </p:cNvPr>
          <p:cNvSpPr/>
          <p:nvPr userDrawn="1"/>
        </p:nvSpPr>
        <p:spPr>
          <a:xfrm flipV="1">
            <a:off x="5930469" y="3357980"/>
            <a:ext cx="1307811" cy="1307812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AFBFE58C-F4A7-3CCB-8F58-A05F53095710}"/>
              </a:ext>
            </a:extLst>
          </p:cNvPr>
          <p:cNvSpPr/>
          <p:nvPr userDrawn="1"/>
        </p:nvSpPr>
        <p:spPr>
          <a:xfrm>
            <a:off x="7238280" y="3357980"/>
            <a:ext cx="1307811" cy="1307812"/>
          </a:xfrm>
          <a:prstGeom prst="arc">
            <a:avLst>
              <a:gd name="adj1" fmla="val 10792152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D657770-3995-7E9C-6892-58EEE01E3965}"/>
              </a:ext>
            </a:extLst>
          </p:cNvPr>
          <p:cNvSpPr/>
          <p:nvPr userDrawn="1"/>
        </p:nvSpPr>
        <p:spPr>
          <a:xfrm flipV="1">
            <a:off x="8546091" y="3357980"/>
            <a:ext cx="1307811" cy="1307812"/>
          </a:xfrm>
          <a:prstGeom prst="arc">
            <a:avLst>
              <a:gd name="adj1" fmla="val 10790197"/>
              <a:gd name="adj2" fmla="val 0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16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B1BE-3A9D-7CBF-E94D-658AA964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7" y="584200"/>
            <a:ext cx="9887490" cy="1047291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3628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506F-2392-3DB3-2692-B1621653B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B592-4352-71AD-8AF9-A717FA10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5173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231-FAF1-463C-83A1-9688EBABE5A3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A723-8818-421B-868D-4BE2A38C1349}" type="datetime1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F62D-0CB5-4251-9017-BE0BDB24F34E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1CF0-61B3-46E8-B30C-DF1E1E12F87F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7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01A8-8B21-4344-A935-AC7FEE1B30B7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75AD-E0E2-4BC0-869E-CBB663ED0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6402-58C4-7A99-9CF9-9F9615E11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2092" y="584200"/>
            <a:ext cx="959908" cy="5651500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PRESENTATION TITLE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151A-46CB-1090-446C-0EDAEF296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409951"/>
            <a:ext cx="982662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1"/>
                </a:solidFill>
                <a:latin typeface="Montserrat SemiBold" pitchFamily="2" charset="0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F8BE7-C823-87FE-B60E-23984E5B08AD}"/>
              </a:ext>
            </a:extLst>
          </p:cNvPr>
          <p:cNvCxnSpPr>
            <a:cxnSpLocks/>
          </p:cNvCxnSpPr>
          <p:nvPr userDrawn="1"/>
        </p:nvCxnSpPr>
        <p:spPr>
          <a:xfrm>
            <a:off x="11232092" y="584200"/>
            <a:ext cx="0" cy="565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F3198-2DCB-4FEF-C479-8E76289E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84200"/>
            <a:ext cx="10398125" cy="1107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89BE9-192C-49E8-B1F1-91EF667E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825625"/>
            <a:ext cx="10398125" cy="441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9CBE7AA2-3D9C-E4A5-8EC5-AE78D1FAF1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1AF556-CC80-A678-A2D5-5C8C86BAAE4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52FD21-286B-1EF4-488B-A51A1DBD545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F54D69-F9E7-0DE6-C3A7-60EE2CD7A944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753A8C-3034-646A-9496-4E86765F30FA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A778D6-81DE-8B52-4635-AF9B44897873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D8563E-664B-9D68-5E75-8203C4796A0B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D21107-5BDC-FC32-29DD-C1E608644F37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82A4C640-D8FF-346F-1885-79B3B285F1F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1582F2-20BD-5FB4-2D38-CCE5B632B523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5" y="6370108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9" r:id="rId3"/>
    <p:sldLayoutId id="2147483675" r:id="rId4"/>
    <p:sldLayoutId id="2147483700" r:id="rId5"/>
    <p:sldLayoutId id="2147483701" r:id="rId6"/>
    <p:sldLayoutId id="2147483676" r:id="rId7"/>
    <p:sldLayoutId id="2147483693" r:id="rId8"/>
    <p:sldLayoutId id="2147483686" r:id="rId9"/>
    <p:sldLayoutId id="2147483702" r:id="rId10"/>
    <p:sldLayoutId id="2147483703" r:id="rId11"/>
    <p:sldLayoutId id="2147483692" r:id="rId12"/>
    <p:sldLayoutId id="2147483691" r:id="rId13"/>
    <p:sldLayoutId id="2147483690" r:id="rId14"/>
    <p:sldLayoutId id="2147483704" r:id="rId15"/>
    <p:sldLayoutId id="2147483705" r:id="rId16"/>
    <p:sldLayoutId id="2147483662" r:id="rId17"/>
    <p:sldLayoutId id="2147483663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0" r:id="rId25"/>
    <p:sldLayoutId id="2147483687" r:id="rId26"/>
    <p:sldLayoutId id="2147483671" r:id="rId27"/>
    <p:sldLayoutId id="2147483679" r:id="rId28"/>
    <p:sldLayoutId id="2147483673" r:id="rId29"/>
    <p:sldLayoutId id="2147483674" r:id="rId30"/>
    <p:sldLayoutId id="2147483688" r:id="rId31"/>
    <p:sldLayoutId id="2147483689" r:id="rId32"/>
    <p:sldLayoutId id="2147483682" r:id="rId33"/>
    <p:sldLayoutId id="2147483683" r:id="rId34"/>
    <p:sldLayoutId id="2147483684" r:id="rId35"/>
    <p:sldLayoutId id="2147483685" r:id="rId36"/>
    <p:sldLayoutId id="2147483694" r:id="rId37"/>
    <p:sldLayoutId id="2147483695" r:id="rId38"/>
    <p:sldLayoutId id="2147483696" r:id="rId39"/>
    <p:sldLayoutId id="2147483697" r:id="rId40"/>
    <p:sldLayoutId id="2147483677" r:id="rId41"/>
    <p:sldLayoutId id="2147483678" r:id="rId42"/>
    <p:sldLayoutId id="2147483706" r:id="rId43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061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277" userDrawn="1">
          <p15:clr>
            <a:srgbClr val="F26B43"/>
          </p15:clr>
        </p15:guide>
        <p15:guide id="8" pos="257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5110" userDrawn="1">
          <p15:clr>
            <a:srgbClr val="F26B43"/>
          </p15:clr>
        </p15:guide>
        <p15:guide id="11" pos="6403" userDrawn="1">
          <p15:clr>
            <a:srgbClr val="F26B43"/>
          </p15:clr>
        </p15:guide>
        <p15:guide id="12" pos="697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19306-thank-you-free-download-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B9F52-867C-8C45-E879-4AF046C8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4AC46-0E1C-D481-3617-548D9BDD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08" y="146455"/>
            <a:ext cx="8087860" cy="437745"/>
          </a:xfrm>
          <a:prstGeom prst="rect">
            <a:avLst/>
          </a:prstGeom>
        </p:spPr>
      </p:pic>
      <p:sp>
        <p:nvSpPr>
          <p:cNvPr id="9" name="Google Shape;89;p13">
            <a:extLst>
              <a:ext uri="{FF2B5EF4-FFF2-40B4-BE49-F238E27FC236}">
                <a16:creationId xmlns:a16="http://schemas.microsoft.com/office/drawing/2014/main" id="{B2B6A764-7B1B-D26E-FF12-EB87F40F8374}"/>
              </a:ext>
            </a:extLst>
          </p:cNvPr>
          <p:cNvSpPr txBox="1"/>
          <p:nvPr/>
        </p:nvSpPr>
        <p:spPr>
          <a:xfrm>
            <a:off x="2189746" y="4865317"/>
            <a:ext cx="5444291" cy="115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357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Brian Colvin – Associate Vice President and Controller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ts val="3570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Saddarra Wertz – Executive Assistant to the VP for Finance and Administration/CFO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AACFA-A9F7-0710-C48C-DB8AC9E026F7}"/>
              </a:ext>
            </a:extLst>
          </p:cNvPr>
          <p:cNvSpPr txBox="1"/>
          <p:nvPr/>
        </p:nvSpPr>
        <p:spPr>
          <a:xfrm>
            <a:off x="8635042" y="6255694"/>
            <a:ext cx="2341976" cy="472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12230-F05B-4676-2FBD-E2AAED43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" y="6441840"/>
            <a:ext cx="12192000" cy="472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612F65-0662-424E-CEA5-4C344D3F9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412" y="6523730"/>
            <a:ext cx="1652202" cy="2520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41CEAF-0A0A-3BBF-C479-15EB67C4C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851149" y="-577849"/>
            <a:ext cx="45719" cy="298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786BF-0AEC-5D0E-5E37-451D22E2A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308" y="640671"/>
            <a:ext cx="7414536" cy="40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EC8AA-B555-84CA-D514-2CFFD08C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8D8E19E-AF19-681A-FAAA-128315D8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E4C2B-7F31-D44A-9EB9-00CF13F3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7C538-DE1F-2C56-82EC-21B006C61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2B9EC-5C63-DBBC-A937-C45726A9D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09C75-3C8C-614E-9042-65E30353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FFC30-ED30-F7B8-0998-69F1907E3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60DBC-EBBE-3A15-A7E7-39BDBDBFD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450" y="635923"/>
            <a:ext cx="8782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3AE68-6CD4-6F1C-6786-3E4B0B9D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22A3C856-D2C6-DE47-4BFD-113960FFD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E5B3-F59B-E7FA-36DA-60482CE7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C57CC-F9C6-7EF2-177C-75908B1D0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41AD1-A4C4-C806-4FFA-C7F51383A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19780-6205-A4C7-09E4-E4975F75B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23E77-485E-6F62-318C-0AF48A2C3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F2683B-5E23-3AA1-C9D6-DB59BEA54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845" y="615456"/>
            <a:ext cx="84963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23C62-1998-9D1D-E1D2-339FA66F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5341DC-25A4-BA8D-C22D-676B69BC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4640515"/>
            <a:ext cx="5178206" cy="278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2121F-4B11-42C4-6F2C-F4CFF5C7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0486E-0DE0-D35A-7DE2-654EB1BA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C6BEB-90E9-534E-FCF7-FF5DC9CE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037" y="6494267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26B9D4-F971-B95B-CD87-6326CAAB2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44162"/>
            <a:ext cx="10515600" cy="1136051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latin typeface="Calibri"/>
                <a:ea typeface="Calibri"/>
                <a:cs typeface="Calibri"/>
              </a:rPr>
              <a:t>Tips &amp; Reminders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1FE0EC-5090-BCBA-5FC0-2C34D351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47E9F44-0434-1137-1BEB-0B4A1714F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389291" y="2217485"/>
            <a:ext cx="7701297" cy="4160768"/>
          </a:xfrm>
        </p:spPr>
      </p:pic>
    </p:spTree>
    <p:extLst>
      <p:ext uri="{BB962C8B-B14F-4D97-AF65-F5344CB8AC3E}">
        <p14:creationId xmlns:p14="http://schemas.microsoft.com/office/powerpoint/2010/main" val="294172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6A995-D2BA-CFBC-89DB-6F18E805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7" r="-1" b="6793"/>
          <a:stretch>
            <a:fillRect/>
          </a:stretch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BA269-8DF9-13C0-5666-7A2B913B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4634" y="6356350"/>
            <a:ext cx="13991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9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7873A-2561-EEE3-31B5-31B164203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811091A-73A9-7231-D06B-59E3F4CA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653AF-1B74-7DA4-16EB-2F446C51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50C42-AFA4-59EE-B3B7-6032DEBC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46E1F-E848-FA7B-CA4F-CA73BDB71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6AA04-AE3C-437E-CE63-91BA626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EA1F1-99D2-5A74-5C1A-928426966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11" name="Picture 10" descr="A orange and white speech bubble with white text&#10;&#10;AI-generated content may be incorrect.">
            <a:extLst>
              <a:ext uri="{FF2B5EF4-FFF2-40B4-BE49-F238E27FC236}">
                <a16:creationId xmlns:a16="http://schemas.microsoft.com/office/drawing/2014/main" id="{0CB05A30-2501-9993-42EB-E2D1F8738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03408" y="928419"/>
            <a:ext cx="5855184" cy="50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80D8-CF77-1D4C-907A-DE9F5B50B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C2F8D3-423B-7715-D0DE-27C65134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4640515"/>
            <a:ext cx="5178206" cy="278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84443-0AB6-669A-5504-18F4BE2DE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9B93D-E973-6078-9601-887F281E9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C8462-104B-6DC5-0371-6206511A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037" y="6494267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7213A9-D719-13C4-6A80-05F4D35223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44162"/>
            <a:ext cx="10515600" cy="1136051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latin typeface="Calibri"/>
                <a:ea typeface="Calibri"/>
                <a:cs typeface="Calibri"/>
              </a:rPr>
              <a:t>Creating A Spend Authorization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796852-EDDB-A3BA-AA1E-A50772B6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0F6608-6054-6300-3774-F24E0AF0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06488" y="2329656"/>
            <a:ext cx="9874324" cy="3931444"/>
          </a:xfrm>
        </p:spPr>
      </p:pic>
    </p:spTree>
    <p:extLst>
      <p:ext uri="{BB962C8B-B14F-4D97-AF65-F5344CB8AC3E}">
        <p14:creationId xmlns:p14="http://schemas.microsoft.com/office/powerpoint/2010/main" val="405848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F5C9A-00F1-3941-FC2D-E5B1AC60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BFA186B-09F8-2A9D-FF73-C6E8082D5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EEACD-D7B1-448B-CF01-C032EA9B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9E842-98AE-37BC-5610-E092FF9E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1BB7A-26AC-4903-1862-11CBB019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71FD0-00C0-E81D-8C13-E7ED1351C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AABBB-E00B-0EDA-8EF2-D4C1025BC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60A495-CE1A-811F-47E8-0756D1F86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506" y="831653"/>
            <a:ext cx="7029333" cy="60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80FE1-00ED-1A9E-8E54-D0C8B6EE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3C56095-898C-6129-0638-064472F0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36D3D-7958-3386-0870-3468F169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D086-1057-52BD-BA93-C174886F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16E62-7EC6-4EDC-54B0-A0535B3D2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0A738-8AEE-11AB-AABF-0E6D432D5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C5F36-B7F2-7185-EEE7-9D9AC9F6B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8470A-0D9C-2F87-CB6A-0BEBFB494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0371" y="623887"/>
            <a:ext cx="78581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90D00-D89B-C089-EE22-3ECF475E3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9CC6CCB-B26F-EAB1-EBBC-8D0606517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25123-2855-631C-0CF8-D074E317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AFA6F-3009-A253-A4B4-4CD4709F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415BE-C319-0AE6-9F90-0F283F17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5AB65-96F3-364B-914F-C6B5959E0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76317-97ED-3A0A-FBD7-15035A8BF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73F54F-07A1-9EE0-6561-2B5CFD015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416" y="595053"/>
            <a:ext cx="7448117" cy="60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0360C-3B63-0347-9565-B452FA65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B45F560-A486-1E24-AA2E-EC8FA6608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21D30-42BF-9F59-551F-4185DAE8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411B7-7C4D-617A-D41B-2CE91AB0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D332-A61A-3D90-667F-3C58076AC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13E52-DC67-71DE-704E-439CBCD7A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3CCC8-3BD5-9E3A-1D0D-ACB4729DA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61C7A-CC01-3F75-A1EE-7FE8CF323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909" y="595053"/>
            <a:ext cx="81629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CA339-ABDC-D248-0086-F7DE6194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A0EBBCB-9131-A4C4-B9F5-AFEA53015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B08A8-5975-0F46-EB31-71D5EDF5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820745"/>
            <a:ext cx="10515600" cy="1133499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latin typeface="Calibri"/>
                <a:cs typeface="Calibri"/>
              </a:rPr>
              <a:t>Creating an Expense Report</a:t>
            </a:r>
            <a:endParaRPr lang="en-US" sz="3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17BB0-135A-8699-8BC2-229DCC05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B9173-7E21-CC75-7AFC-76E83BA6C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A573F-2484-319E-BFB3-5B747F21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B6DB5-EF08-FC40-1536-66F473EEE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FD6A2-8BF2-0BB3-8D58-0E9C55473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989E4-192D-B8B0-161F-88191AAF1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713" y="1954244"/>
            <a:ext cx="9943325" cy="41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66763-B0D9-F273-E2E3-64300B07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51AA80D-A6AB-544D-0692-1F9752E3B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92916-9544-DC0D-18D1-3B416721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A7543-576B-DA7E-001C-1B7A2422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EE408-0FFB-3244-4855-C0EDAE90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97B01-741C-2D12-0E4D-6D4908388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E612E-CA93-10CA-ADD8-848D26958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00C56-1B0E-4C86-D4F8-FC9454844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337" y="634506"/>
            <a:ext cx="82962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E7A8B-BAD6-1BE7-E57C-62235E14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3B6E8E5-64E9-B194-6895-FA2E016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3C19E-CF4B-AC79-BF9B-8EFEBD00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80E75AD-E0E2-4BC0-869E-CBB663ED0111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B9B63-E630-83A5-DE8E-5F0A8854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1" cy="3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325D3-2C5B-2560-A2EF-9C946C03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E3339-F034-4247-3C3A-D90F9C296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0300A-0E2F-98B6-F712-41C218F12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15D3BB-58FD-C2F8-5243-55B0E7E0C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812" y="602326"/>
            <a:ext cx="83153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ame">
  <a:themeElements>
    <a:clrScheme name="Custom 1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D00"/>
      </a:accent1>
      <a:accent2>
        <a:srgbClr val="FE7032"/>
      </a:accent2>
      <a:accent3>
        <a:srgbClr val="FFAD8D"/>
      </a:accent3>
      <a:accent4>
        <a:srgbClr val="FFC000"/>
      </a:accent4>
      <a:accent5>
        <a:srgbClr val="FEE599"/>
      </a:accent5>
      <a:accent6>
        <a:srgbClr val="D9E8F5"/>
      </a:accent6>
      <a:hlink>
        <a:srgbClr val="0563C1"/>
      </a:hlink>
      <a:folHlink>
        <a:srgbClr val="954F72"/>
      </a:folHlink>
    </a:clrScheme>
    <a:fontScheme name="Custom 116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F11F682-C0D6-4D00-95F5-9D04AA2A1A6F}">
  <we:reference id="wa200005566" version="3.0.0.3" store="en-US" storeType="OMEX"/>
  <we:alternateReferences>
    <we:reference id="wa200005566" version="3.0.0.3" store="" storeType="OMEX"/>
  </we:alternateReferences>
  <we:properties>
    <we:property name="theme" value="{&quot;name&quot;:&quot;Flame&quot;,&quot;color&quot;:&quot;#FF4D00&quot;,&quot;colorPalette&quot;:[],&quot;isDefault&quot;:true,&quot;previewImages&quot;:[&quot;https://cpp.appsdowonders.com/assets/SlideTitle-flame.png&quot;,&quot;https://cpp.appsdowonders.com/assets/SlideTextbox1-flame.png&quot;,&quot;https://cpp.appsdowonders.com/assets/SlideTextbox3-flame.png&quot;,&quot;https://cpp.appsdowonders.com/assets/SlideTable-flame.png&quot;,&quot;https://cpp.appsdowonders.com/assets/SlideTimeline-flame.png&quot;],&quot;index&quot;:0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00F6E78-DA15-4206-84B9-4FD85BE303CD}">
  <we:reference id="wa200007130" version="1.0.0.1" store="en-US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60</Words>
  <Application>Microsoft Office PowerPoint</Application>
  <PresentationFormat>Widescreen</PresentationFormat>
  <Paragraphs>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Montserrat SemiBold</vt:lpstr>
      <vt:lpstr>Open Sans Bold</vt:lpstr>
      <vt:lpstr>Office Theme</vt:lpstr>
      <vt:lpstr>Flame</vt:lpstr>
      <vt:lpstr>PowerPoint Presentation</vt:lpstr>
      <vt:lpstr>Creating A Spend Authorization</vt:lpstr>
      <vt:lpstr>PowerPoint Presentation</vt:lpstr>
      <vt:lpstr>PowerPoint Presentation</vt:lpstr>
      <vt:lpstr>PowerPoint Presentation</vt:lpstr>
      <vt:lpstr>PowerPoint Presentation</vt:lpstr>
      <vt:lpstr>Creating an Expense Report</vt:lpstr>
      <vt:lpstr>PowerPoint Presentation</vt:lpstr>
      <vt:lpstr>PowerPoint Presentation</vt:lpstr>
      <vt:lpstr>PowerPoint Presentation</vt:lpstr>
      <vt:lpstr>PowerPoint Presentation</vt:lpstr>
      <vt:lpstr>Tips &amp; Reminders</vt:lpstr>
      <vt:lpstr>PowerPoint Presentation</vt:lpstr>
      <vt:lpstr>PowerPoint Presentation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GREENR4@wpunj.edu</dc:creator>
  <cp:lastModifiedBy>Wertz, Saddarra</cp:lastModifiedBy>
  <cp:revision>65</cp:revision>
  <cp:lastPrinted>2024-06-10T15:07:25Z</cp:lastPrinted>
  <dcterms:created xsi:type="dcterms:W3CDTF">2022-05-05T19:33:59Z</dcterms:created>
  <dcterms:modified xsi:type="dcterms:W3CDTF">2025-08-12T20:08:10Z</dcterms:modified>
</cp:coreProperties>
</file>